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
  </p:sldMasterIdLst>
  <p:sldIdLst>
    <p:sldId id="256" r:id="rId4"/>
  </p:sldIdLst>
  <p:sldSz cx="15122525" cy="10693400"/>
  <p:notesSz cx="20929600" cy="29819600"/>
  <p:defaultTextStyle>
    <a:defPPr>
      <a:defRPr lang="en-US"/>
    </a:defPPr>
    <a:lvl1pPr algn="l" rtl="0" fontAlgn="base">
      <a:spcBef>
        <a:spcPct val="0"/>
      </a:spcBef>
      <a:spcAft>
        <a:spcPct val="0"/>
      </a:spcAft>
      <a:defRPr sz="2900" kern="1200">
        <a:solidFill>
          <a:schemeClr val="tx1"/>
        </a:solidFill>
        <a:latin typeface="Arial" charset="0"/>
        <a:ea typeface="Arial" charset="0"/>
        <a:cs typeface="Arial" charset="0"/>
      </a:defRPr>
    </a:lvl1pPr>
    <a:lvl2pPr marL="469900" indent="-12700" algn="l" rtl="0" fontAlgn="base">
      <a:spcBef>
        <a:spcPct val="0"/>
      </a:spcBef>
      <a:spcAft>
        <a:spcPct val="0"/>
      </a:spcAft>
      <a:defRPr sz="2900" kern="1200">
        <a:solidFill>
          <a:schemeClr val="tx1"/>
        </a:solidFill>
        <a:latin typeface="Arial" charset="0"/>
        <a:ea typeface="Arial" charset="0"/>
        <a:cs typeface="Arial" charset="0"/>
      </a:defRPr>
    </a:lvl2pPr>
    <a:lvl3pPr marL="939800" indent="-25400" algn="l" rtl="0" fontAlgn="base">
      <a:spcBef>
        <a:spcPct val="0"/>
      </a:spcBef>
      <a:spcAft>
        <a:spcPct val="0"/>
      </a:spcAft>
      <a:defRPr sz="2900" kern="1200">
        <a:solidFill>
          <a:schemeClr val="tx1"/>
        </a:solidFill>
        <a:latin typeface="Arial" charset="0"/>
        <a:ea typeface="Arial" charset="0"/>
        <a:cs typeface="Arial" charset="0"/>
      </a:defRPr>
    </a:lvl3pPr>
    <a:lvl4pPr marL="1409700" indent="-38100" algn="l" rtl="0" fontAlgn="base">
      <a:spcBef>
        <a:spcPct val="0"/>
      </a:spcBef>
      <a:spcAft>
        <a:spcPct val="0"/>
      </a:spcAft>
      <a:defRPr sz="2900" kern="1200">
        <a:solidFill>
          <a:schemeClr val="tx1"/>
        </a:solidFill>
        <a:latin typeface="Arial" charset="0"/>
        <a:ea typeface="Arial" charset="0"/>
        <a:cs typeface="Arial" charset="0"/>
      </a:defRPr>
    </a:lvl4pPr>
    <a:lvl5pPr marL="1881188" indent="-52388" algn="l" rtl="0" fontAlgn="base">
      <a:spcBef>
        <a:spcPct val="0"/>
      </a:spcBef>
      <a:spcAft>
        <a:spcPct val="0"/>
      </a:spcAft>
      <a:defRPr sz="2900" kern="1200">
        <a:solidFill>
          <a:schemeClr val="tx1"/>
        </a:solidFill>
        <a:latin typeface="Arial" charset="0"/>
        <a:ea typeface="Arial" charset="0"/>
        <a:cs typeface="Arial" charset="0"/>
      </a:defRPr>
    </a:lvl5pPr>
    <a:lvl6pPr marL="2286000" algn="l" defTabSz="914400" rtl="0" eaLnBrk="1" latinLnBrk="0" hangingPunct="1">
      <a:defRPr sz="2900" kern="1200">
        <a:solidFill>
          <a:schemeClr val="tx1"/>
        </a:solidFill>
        <a:latin typeface="Arial" charset="0"/>
        <a:ea typeface="Arial" charset="0"/>
        <a:cs typeface="Arial" charset="0"/>
      </a:defRPr>
    </a:lvl6pPr>
    <a:lvl7pPr marL="2743200" algn="l" defTabSz="914400" rtl="0" eaLnBrk="1" latinLnBrk="0" hangingPunct="1">
      <a:defRPr sz="2900" kern="1200">
        <a:solidFill>
          <a:schemeClr val="tx1"/>
        </a:solidFill>
        <a:latin typeface="Arial" charset="0"/>
        <a:ea typeface="Arial" charset="0"/>
        <a:cs typeface="Arial" charset="0"/>
      </a:defRPr>
    </a:lvl7pPr>
    <a:lvl8pPr marL="3200400" algn="l" defTabSz="914400" rtl="0" eaLnBrk="1" latinLnBrk="0" hangingPunct="1">
      <a:defRPr sz="2900" kern="1200">
        <a:solidFill>
          <a:schemeClr val="tx1"/>
        </a:solidFill>
        <a:latin typeface="Arial" charset="0"/>
        <a:ea typeface="Arial" charset="0"/>
        <a:cs typeface="Arial" charset="0"/>
      </a:defRPr>
    </a:lvl8pPr>
    <a:lvl9pPr marL="3657600" algn="l" defTabSz="914400" rtl="0" eaLnBrk="1" latinLnBrk="0" hangingPunct="1">
      <a:defRPr sz="2900"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0033"/>
    <a:srgbClr val="7A1D42"/>
    <a:srgbClr val="00FFFF"/>
    <a:srgbClr val="0033CC"/>
    <a:srgbClr val="04638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p:cViewPr varScale="1">
        <p:scale>
          <a:sx n="70" d="100"/>
          <a:sy n="70" d="100"/>
        </p:scale>
        <p:origin x="147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Master" Target="slideMasters/slideMaster1.xml"/><Relationship Id="rId7"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1.xml"/></Relationships>
</file>

<file path=ppt/media/image1.jpeg>
</file>

<file path=ppt/media/image2.jpeg>
</file>

<file path=ppt/media/image3.png>
</file>

<file path=ppt/media/image4.png>
</file>

<file path=ppt/media/image5.png>
</file>

<file path=ppt/media/image6.gif>
</file>

<file path=ppt/media/image7.gif>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68504" y="6598796"/>
            <a:ext cx="25706456" cy="4553104"/>
          </a:xfrm>
        </p:spPr>
        <p:txBody>
          <a:bodyPr/>
          <a:lstStyle/>
          <a:p>
            <a:r>
              <a:rPr lang="en-US"/>
              <a:t>Click to edit Master title style</a:t>
            </a:r>
            <a:endParaRPr lang="en-GB"/>
          </a:p>
        </p:txBody>
      </p:sp>
      <p:sp>
        <p:nvSpPr>
          <p:cNvPr id="3" name="Subtitle 2"/>
          <p:cNvSpPr>
            <a:spLocks noGrp="1"/>
          </p:cNvSpPr>
          <p:nvPr>
            <p:ph type="subTitle" idx="1"/>
          </p:nvPr>
        </p:nvSpPr>
        <p:spPr>
          <a:xfrm>
            <a:off x="4537008" y="12037544"/>
            <a:ext cx="21169448" cy="5428890"/>
          </a:xfrm>
        </p:spPr>
        <p:txBody>
          <a:bodyPr/>
          <a:lstStyle>
            <a:lvl1pPr marL="0" indent="0" algn="ctr">
              <a:buNone/>
              <a:defRPr/>
            </a:lvl1pPr>
            <a:lvl2pPr marL="470322" indent="0" algn="ctr">
              <a:buNone/>
              <a:defRPr/>
            </a:lvl2pPr>
            <a:lvl3pPr marL="940643" indent="0" algn="ctr">
              <a:buNone/>
              <a:defRPr/>
            </a:lvl3pPr>
            <a:lvl4pPr marL="1410965" indent="0" algn="ctr">
              <a:buNone/>
              <a:defRPr/>
            </a:lvl4pPr>
            <a:lvl5pPr marL="1881287" indent="0" algn="ctr">
              <a:buNone/>
              <a:defRPr/>
            </a:lvl5pPr>
            <a:lvl6pPr marL="2351608" indent="0" algn="ctr">
              <a:buNone/>
              <a:defRPr/>
            </a:lvl6pPr>
            <a:lvl7pPr marL="2821930" indent="0" algn="ctr">
              <a:buNone/>
              <a:defRPr/>
            </a:lvl7pPr>
            <a:lvl8pPr marL="3292251" indent="0" algn="ctr">
              <a:buNone/>
              <a:defRPr/>
            </a:lvl8pPr>
            <a:lvl9pPr marL="3762573" indent="0" algn="ctr">
              <a:buNone/>
              <a:defRPr/>
            </a:lvl9pPr>
          </a:lstStyle>
          <a:p>
            <a:r>
              <a:rPr lang="en-US"/>
              <a:t>Click to edit Master subtitle style</a:t>
            </a:r>
            <a:endParaRPr lang="en-GB"/>
          </a:p>
        </p:txBody>
      </p:sp>
      <p:sp>
        <p:nvSpPr>
          <p:cNvPr id="4" name="Rectangle 4"/>
          <p:cNvSpPr>
            <a:spLocks noGrp="1" noChangeArrowheads="1"/>
          </p:cNvSpPr>
          <p:nvPr>
            <p:ph type="dt" sz="half" idx="10"/>
          </p:nvPr>
        </p:nvSpPr>
        <p:spPr>
          <a:ln/>
        </p:spPr>
        <p:txBody>
          <a:bodyPr/>
          <a:lstStyle>
            <a:lvl1pPr>
              <a:defRPr/>
            </a:lvl1pPr>
          </a:lstStyle>
          <a:p>
            <a:endParaRPr lang="en-US" altLang="x-none"/>
          </a:p>
        </p:txBody>
      </p:sp>
      <p:sp>
        <p:nvSpPr>
          <p:cNvPr id="5" name="Rectangle 5"/>
          <p:cNvSpPr>
            <a:spLocks noGrp="1" noChangeArrowheads="1"/>
          </p:cNvSpPr>
          <p:nvPr>
            <p:ph type="ftr" sz="quarter" idx="11"/>
          </p:nvPr>
        </p:nvSpPr>
        <p:spPr>
          <a:ln/>
        </p:spPr>
        <p:txBody>
          <a:bodyPr/>
          <a:lstStyle>
            <a:lvl1pPr>
              <a:defRPr/>
            </a:lvl1pPr>
          </a:lstStyle>
          <a:p>
            <a:endParaRPr lang="en-US" altLang="x-none"/>
          </a:p>
        </p:txBody>
      </p:sp>
      <p:sp>
        <p:nvSpPr>
          <p:cNvPr id="6" name="Rectangle 6"/>
          <p:cNvSpPr>
            <a:spLocks noGrp="1" noChangeArrowheads="1"/>
          </p:cNvSpPr>
          <p:nvPr>
            <p:ph type="sldNum" sz="quarter" idx="12"/>
          </p:nvPr>
        </p:nvSpPr>
        <p:spPr>
          <a:ln/>
        </p:spPr>
        <p:txBody>
          <a:bodyPr/>
          <a:lstStyle>
            <a:lvl1pPr>
              <a:defRPr/>
            </a:lvl1pPr>
          </a:lstStyle>
          <a:p>
            <a:fld id="{337235E1-9EE5-9B4E-A378-16028398161B}" type="slidenum">
              <a:rPr lang="en-US" altLang="x-none"/>
              <a:pPr/>
              <a:t>‹#›</a:t>
            </a:fld>
            <a:endParaRPr lang="en-US" altLang="x-none"/>
          </a:p>
        </p:txBody>
      </p:sp>
    </p:spTree>
    <p:extLst>
      <p:ext uri="{BB962C8B-B14F-4D97-AF65-F5344CB8AC3E}">
        <p14:creationId xmlns:p14="http://schemas.microsoft.com/office/powerpoint/2010/main" val="1642703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p:cNvSpPr>
            <a:spLocks noGrp="1" noChangeArrowheads="1"/>
          </p:cNvSpPr>
          <p:nvPr>
            <p:ph type="dt" sz="half" idx="10"/>
          </p:nvPr>
        </p:nvSpPr>
        <p:spPr>
          <a:ln/>
        </p:spPr>
        <p:txBody>
          <a:bodyPr/>
          <a:lstStyle>
            <a:lvl1pPr>
              <a:defRPr/>
            </a:lvl1pPr>
          </a:lstStyle>
          <a:p>
            <a:endParaRPr lang="en-US" altLang="x-none"/>
          </a:p>
        </p:txBody>
      </p:sp>
      <p:sp>
        <p:nvSpPr>
          <p:cNvPr id="5" name="Rectangle 5"/>
          <p:cNvSpPr>
            <a:spLocks noGrp="1" noChangeArrowheads="1"/>
          </p:cNvSpPr>
          <p:nvPr>
            <p:ph type="ftr" sz="quarter" idx="11"/>
          </p:nvPr>
        </p:nvSpPr>
        <p:spPr>
          <a:ln/>
        </p:spPr>
        <p:txBody>
          <a:bodyPr/>
          <a:lstStyle>
            <a:lvl1pPr>
              <a:defRPr/>
            </a:lvl1pPr>
          </a:lstStyle>
          <a:p>
            <a:endParaRPr lang="en-US" altLang="x-none"/>
          </a:p>
        </p:txBody>
      </p:sp>
      <p:sp>
        <p:nvSpPr>
          <p:cNvPr id="6" name="Rectangle 6"/>
          <p:cNvSpPr>
            <a:spLocks noGrp="1" noChangeArrowheads="1"/>
          </p:cNvSpPr>
          <p:nvPr>
            <p:ph type="sldNum" sz="quarter" idx="12"/>
          </p:nvPr>
        </p:nvSpPr>
        <p:spPr>
          <a:ln/>
        </p:spPr>
        <p:txBody>
          <a:bodyPr/>
          <a:lstStyle>
            <a:lvl1pPr>
              <a:defRPr/>
            </a:lvl1pPr>
          </a:lstStyle>
          <a:p>
            <a:fld id="{2E2F710A-7EB4-8248-AD16-1A5A614CA6F0}" type="slidenum">
              <a:rPr lang="en-US" altLang="x-none"/>
              <a:pPr/>
              <a:t>‹#›</a:t>
            </a:fld>
            <a:endParaRPr lang="en-US" altLang="x-none"/>
          </a:p>
        </p:txBody>
      </p:sp>
    </p:spTree>
    <p:extLst>
      <p:ext uri="{BB962C8B-B14F-4D97-AF65-F5344CB8AC3E}">
        <p14:creationId xmlns:p14="http://schemas.microsoft.com/office/powerpoint/2010/main" val="1526960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27242" y="851140"/>
            <a:ext cx="6803885" cy="18123684"/>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1512336" y="851140"/>
            <a:ext cx="20258795" cy="181236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p:cNvSpPr>
            <a:spLocks noGrp="1" noChangeArrowheads="1"/>
          </p:cNvSpPr>
          <p:nvPr>
            <p:ph type="dt" sz="half" idx="10"/>
          </p:nvPr>
        </p:nvSpPr>
        <p:spPr>
          <a:ln/>
        </p:spPr>
        <p:txBody>
          <a:bodyPr/>
          <a:lstStyle>
            <a:lvl1pPr>
              <a:defRPr/>
            </a:lvl1pPr>
          </a:lstStyle>
          <a:p>
            <a:endParaRPr lang="en-US" altLang="x-none"/>
          </a:p>
        </p:txBody>
      </p:sp>
      <p:sp>
        <p:nvSpPr>
          <p:cNvPr id="5" name="Rectangle 5"/>
          <p:cNvSpPr>
            <a:spLocks noGrp="1" noChangeArrowheads="1"/>
          </p:cNvSpPr>
          <p:nvPr>
            <p:ph type="ftr" sz="quarter" idx="11"/>
          </p:nvPr>
        </p:nvSpPr>
        <p:spPr>
          <a:ln/>
        </p:spPr>
        <p:txBody>
          <a:bodyPr/>
          <a:lstStyle>
            <a:lvl1pPr>
              <a:defRPr/>
            </a:lvl1pPr>
          </a:lstStyle>
          <a:p>
            <a:endParaRPr lang="en-US" altLang="x-none"/>
          </a:p>
        </p:txBody>
      </p:sp>
      <p:sp>
        <p:nvSpPr>
          <p:cNvPr id="6" name="Rectangle 6"/>
          <p:cNvSpPr>
            <a:spLocks noGrp="1" noChangeArrowheads="1"/>
          </p:cNvSpPr>
          <p:nvPr>
            <p:ph type="sldNum" sz="quarter" idx="12"/>
          </p:nvPr>
        </p:nvSpPr>
        <p:spPr>
          <a:ln/>
        </p:spPr>
        <p:txBody>
          <a:bodyPr/>
          <a:lstStyle>
            <a:lvl1pPr>
              <a:defRPr/>
            </a:lvl1pPr>
          </a:lstStyle>
          <a:p>
            <a:fld id="{C37BF9AA-33CA-734A-9E34-8DEFA349FDE5}" type="slidenum">
              <a:rPr lang="en-US" altLang="x-none"/>
              <a:pPr/>
              <a:t>‹#›</a:t>
            </a:fld>
            <a:endParaRPr lang="en-US" altLang="x-none"/>
          </a:p>
        </p:txBody>
      </p:sp>
    </p:spTree>
    <p:extLst>
      <p:ext uri="{BB962C8B-B14F-4D97-AF65-F5344CB8AC3E}">
        <p14:creationId xmlns:p14="http://schemas.microsoft.com/office/powerpoint/2010/main" val="1199340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p:cNvSpPr>
            <a:spLocks noGrp="1" noChangeArrowheads="1"/>
          </p:cNvSpPr>
          <p:nvPr>
            <p:ph type="dt" sz="half" idx="10"/>
          </p:nvPr>
        </p:nvSpPr>
        <p:spPr>
          <a:ln/>
        </p:spPr>
        <p:txBody>
          <a:bodyPr/>
          <a:lstStyle>
            <a:lvl1pPr>
              <a:defRPr/>
            </a:lvl1pPr>
          </a:lstStyle>
          <a:p>
            <a:endParaRPr lang="en-US" altLang="x-none"/>
          </a:p>
        </p:txBody>
      </p:sp>
      <p:sp>
        <p:nvSpPr>
          <p:cNvPr id="5" name="Rectangle 5"/>
          <p:cNvSpPr>
            <a:spLocks noGrp="1" noChangeArrowheads="1"/>
          </p:cNvSpPr>
          <p:nvPr>
            <p:ph type="ftr" sz="quarter" idx="11"/>
          </p:nvPr>
        </p:nvSpPr>
        <p:spPr>
          <a:ln/>
        </p:spPr>
        <p:txBody>
          <a:bodyPr/>
          <a:lstStyle>
            <a:lvl1pPr>
              <a:defRPr/>
            </a:lvl1pPr>
          </a:lstStyle>
          <a:p>
            <a:endParaRPr lang="en-US" altLang="x-none"/>
          </a:p>
        </p:txBody>
      </p:sp>
      <p:sp>
        <p:nvSpPr>
          <p:cNvPr id="6" name="Rectangle 6"/>
          <p:cNvSpPr>
            <a:spLocks noGrp="1" noChangeArrowheads="1"/>
          </p:cNvSpPr>
          <p:nvPr>
            <p:ph type="sldNum" sz="quarter" idx="12"/>
          </p:nvPr>
        </p:nvSpPr>
        <p:spPr>
          <a:ln/>
        </p:spPr>
        <p:txBody>
          <a:bodyPr/>
          <a:lstStyle>
            <a:lvl1pPr>
              <a:defRPr/>
            </a:lvl1pPr>
          </a:lstStyle>
          <a:p>
            <a:fld id="{E370172C-9007-214A-B59E-92CD2D2A6BA7}" type="slidenum">
              <a:rPr lang="en-US" altLang="x-none"/>
              <a:pPr/>
              <a:t>‹#›</a:t>
            </a:fld>
            <a:endParaRPr lang="en-US" altLang="x-none"/>
          </a:p>
        </p:txBody>
      </p:sp>
    </p:spTree>
    <p:extLst>
      <p:ext uri="{BB962C8B-B14F-4D97-AF65-F5344CB8AC3E}">
        <p14:creationId xmlns:p14="http://schemas.microsoft.com/office/powerpoint/2010/main" val="869252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88840" y="13649451"/>
            <a:ext cx="25706456" cy="4219549"/>
          </a:xfrm>
        </p:spPr>
        <p:txBody>
          <a:bodyPr anchor="t"/>
          <a:lstStyle>
            <a:lvl1pPr algn="l">
              <a:defRPr sz="4100" b="1" cap="all"/>
            </a:lvl1pPr>
          </a:lstStyle>
          <a:p>
            <a:r>
              <a:rPr lang="en-US"/>
              <a:t>Click to edit Master title style</a:t>
            </a:r>
            <a:endParaRPr lang="en-GB"/>
          </a:p>
        </p:txBody>
      </p:sp>
      <p:sp>
        <p:nvSpPr>
          <p:cNvPr id="3" name="Text Placeholder 2"/>
          <p:cNvSpPr>
            <a:spLocks noGrp="1"/>
          </p:cNvSpPr>
          <p:nvPr>
            <p:ph type="body" idx="1"/>
          </p:nvPr>
        </p:nvSpPr>
        <p:spPr>
          <a:xfrm>
            <a:off x="2388840" y="9002690"/>
            <a:ext cx="25706456" cy="4646761"/>
          </a:xfrm>
        </p:spPr>
        <p:txBody>
          <a:bodyPr anchor="b"/>
          <a:lstStyle>
            <a:lvl1pPr marL="0" indent="0">
              <a:buNone/>
              <a:defRPr sz="2100"/>
            </a:lvl1pPr>
            <a:lvl2pPr marL="470322" indent="0">
              <a:buNone/>
              <a:defRPr sz="1900"/>
            </a:lvl2pPr>
            <a:lvl3pPr marL="940643" indent="0">
              <a:buNone/>
              <a:defRPr sz="1600"/>
            </a:lvl3pPr>
            <a:lvl4pPr marL="1410965" indent="0">
              <a:buNone/>
              <a:defRPr sz="1400"/>
            </a:lvl4pPr>
            <a:lvl5pPr marL="1881287" indent="0">
              <a:buNone/>
              <a:defRPr sz="1400"/>
            </a:lvl5pPr>
            <a:lvl6pPr marL="2351608" indent="0">
              <a:buNone/>
              <a:defRPr sz="1400"/>
            </a:lvl6pPr>
            <a:lvl7pPr marL="2821930" indent="0">
              <a:buNone/>
              <a:defRPr sz="1400"/>
            </a:lvl7pPr>
            <a:lvl8pPr marL="3292251" indent="0">
              <a:buNone/>
              <a:defRPr sz="1400"/>
            </a:lvl8pPr>
            <a:lvl9pPr marL="3762573"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ltLang="x-none"/>
          </a:p>
        </p:txBody>
      </p:sp>
      <p:sp>
        <p:nvSpPr>
          <p:cNvPr id="5" name="Rectangle 5"/>
          <p:cNvSpPr>
            <a:spLocks noGrp="1" noChangeArrowheads="1"/>
          </p:cNvSpPr>
          <p:nvPr>
            <p:ph type="ftr" sz="quarter" idx="11"/>
          </p:nvPr>
        </p:nvSpPr>
        <p:spPr>
          <a:ln/>
        </p:spPr>
        <p:txBody>
          <a:bodyPr/>
          <a:lstStyle>
            <a:lvl1pPr>
              <a:defRPr/>
            </a:lvl1pPr>
          </a:lstStyle>
          <a:p>
            <a:endParaRPr lang="en-US" altLang="x-none"/>
          </a:p>
        </p:txBody>
      </p:sp>
      <p:sp>
        <p:nvSpPr>
          <p:cNvPr id="6" name="Rectangle 6"/>
          <p:cNvSpPr>
            <a:spLocks noGrp="1" noChangeArrowheads="1"/>
          </p:cNvSpPr>
          <p:nvPr>
            <p:ph type="sldNum" sz="quarter" idx="12"/>
          </p:nvPr>
        </p:nvSpPr>
        <p:spPr>
          <a:ln/>
        </p:spPr>
        <p:txBody>
          <a:bodyPr/>
          <a:lstStyle>
            <a:lvl1pPr>
              <a:defRPr/>
            </a:lvl1pPr>
          </a:lstStyle>
          <a:p>
            <a:fld id="{D0F7F13A-C50D-2947-AB70-F7A900AB46FF}" type="slidenum">
              <a:rPr lang="en-US" altLang="x-none"/>
              <a:pPr/>
              <a:t>‹#›</a:t>
            </a:fld>
            <a:endParaRPr lang="en-US" altLang="x-none"/>
          </a:p>
        </p:txBody>
      </p:sp>
    </p:spTree>
    <p:extLst>
      <p:ext uri="{BB962C8B-B14F-4D97-AF65-F5344CB8AC3E}">
        <p14:creationId xmlns:p14="http://schemas.microsoft.com/office/powerpoint/2010/main" val="2006767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1512336" y="4957313"/>
            <a:ext cx="13531340" cy="14017511"/>
          </a:xfrm>
        </p:spPr>
        <p:txBody>
          <a:bodyPr/>
          <a:lstStyle>
            <a:lvl1pPr>
              <a:defRPr sz="29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15199789" y="4957313"/>
            <a:ext cx="13531339" cy="14017511"/>
          </a:xfrm>
        </p:spPr>
        <p:txBody>
          <a:bodyPr/>
          <a:lstStyle>
            <a:lvl1pPr>
              <a:defRPr sz="29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p:cNvSpPr>
            <a:spLocks noGrp="1" noChangeArrowheads="1"/>
          </p:cNvSpPr>
          <p:nvPr>
            <p:ph type="dt" sz="half" idx="10"/>
          </p:nvPr>
        </p:nvSpPr>
        <p:spPr>
          <a:ln/>
        </p:spPr>
        <p:txBody>
          <a:bodyPr/>
          <a:lstStyle>
            <a:lvl1pPr>
              <a:defRPr/>
            </a:lvl1pPr>
          </a:lstStyle>
          <a:p>
            <a:endParaRPr lang="en-US" altLang="x-none"/>
          </a:p>
        </p:txBody>
      </p:sp>
      <p:sp>
        <p:nvSpPr>
          <p:cNvPr id="6" name="Rectangle 5"/>
          <p:cNvSpPr>
            <a:spLocks noGrp="1" noChangeArrowheads="1"/>
          </p:cNvSpPr>
          <p:nvPr>
            <p:ph type="ftr" sz="quarter" idx="11"/>
          </p:nvPr>
        </p:nvSpPr>
        <p:spPr>
          <a:ln/>
        </p:spPr>
        <p:txBody>
          <a:bodyPr/>
          <a:lstStyle>
            <a:lvl1pPr>
              <a:defRPr/>
            </a:lvl1pPr>
          </a:lstStyle>
          <a:p>
            <a:endParaRPr lang="en-US" altLang="x-none"/>
          </a:p>
        </p:txBody>
      </p:sp>
      <p:sp>
        <p:nvSpPr>
          <p:cNvPr id="7" name="Rectangle 6"/>
          <p:cNvSpPr>
            <a:spLocks noGrp="1" noChangeArrowheads="1"/>
          </p:cNvSpPr>
          <p:nvPr>
            <p:ph type="sldNum" sz="quarter" idx="12"/>
          </p:nvPr>
        </p:nvSpPr>
        <p:spPr>
          <a:ln/>
        </p:spPr>
        <p:txBody>
          <a:bodyPr/>
          <a:lstStyle>
            <a:lvl1pPr>
              <a:defRPr/>
            </a:lvl1pPr>
          </a:lstStyle>
          <a:p>
            <a:fld id="{BAF09E48-7AF0-F147-8625-1E9BBEDE6E73}" type="slidenum">
              <a:rPr lang="en-US" altLang="x-none"/>
              <a:pPr/>
              <a:t>‹#›</a:t>
            </a:fld>
            <a:endParaRPr lang="en-US" altLang="x-none"/>
          </a:p>
        </p:txBody>
      </p:sp>
    </p:spTree>
    <p:extLst>
      <p:ext uri="{BB962C8B-B14F-4D97-AF65-F5344CB8AC3E}">
        <p14:creationId xmlns:p14="http://schemas.microsoft.com/office/powerpoint/2010/main" val="1224105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1512336" y="4755209"/>
            <a:ext cx="13362219" cy="1981610"/>
          </a:xfrm>
        </p:spPr>
        <p:txBody>
          <a:bodyPr anchor="b"/>
          <a:lstStyle>
            <a:lvl1pPr marL="0" indent="0">
              <a:buNone/>
              <a:defRPr sz="2500" b="1"/>
            </a:lvl1pPr>
            <a:lvl2pPr marL="470322" indent="0">
              <a:buNone/>
              <a:defRPr sz="2100" b="1"/>
            </a:lvl2pPr>
            <a:lvl3pPr marL="940643" indent="0">
              <a:buNone/>
              <a:defRPr sz="1900" b="1"/>
            </a:lvl3pPr>
            <a:lvl4pPr marL="1410965" indent="0">
              <a:buNone/>
              <a:defRPr sz="1600" b="1"/>
            </a:lvl4pPr>
            <a:lvl5pPr marL="1881287" indent="0">
              <a:buNone/>
              <a:defRPr sz="1600" b="1"/>
            </a:lvl5pPr>
            <a:lvl6pPr marL="2351608" indent="0">
              <a:buNone/>
              <a:defRPr sz="1600" b="1"/>
            </a:lvl6pPr>
            <a:lvl7pPr marL="2821930" indent="0">
              <a:buNone/>
              <a:defRPr sz="1600" b="1"/>
            </a:lvl7pPr>
            <a:lvl8pPr marL="3292251" indent="0">
              <a:buNone/>
              <a:defRPr sz="1600" b="1"/>
            </a:lvl8pPr>
            <a:lvl9pPr marL="3762573" indent="0">
              <a:buNone/>
              <a:defRPr sz="1600" b="1"/>
            </a:lvl9pPr>
          </a:lstStyle>
          <a:p>
            <a:pPr lvl="0"/>
            <a:r>
              <a:rPr lang="en-US"/>
              <a:t>Click to edit Master text styles</a:t>
            </a:r>
          </a:p>
        </p:txBody>
      </p:sp>
      <p:sp>
        <p:nvSpPr>
          <p:cNvPr id="4" name="Content Placeholder 3"/>
          <p:cNvSpPr>
            <a:spLocks noGrp="1"/>
          </p:cNvSpPr>
          <p:nvPr>
            <p:ph sz="half" idx="2"/>
          </p:nvPr>
        </p:nvSpPr>
        <p:spPr>
          <a:xfrm>
            <a:off x="1512336" y="6736818"/>
            <a:ext cx="13362219" cy="12238005"/>
          </a:xfrm>
        </p:spPr>
        <p:txBody>
          <a:bodyPr/>
          <a:lstStyle>
            <a:lvl1pPr>
              <a:defRPr sz="2500"/>
            </a:lvl1pPr>
            <a:lvl2pPr>
              <a:defRPr sz="2100"/>
            </a:lvl2pPr>
            <a:lvl3pPr>
              <a:defRPr sz="19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15364030" y="4755209"/>
            <a:ext cx="13367097" cy="1981610"/>
          </a:xfrm>
        </p:spPr>
        <p:txBody>
          <a:bodyPr anchor="b"/>
          <a:lstStyle>
            <a:lvl1pPr marL="0" indent="0">
              <a:buNone/>
              <a:defRPr sz="2500" b="1"/>
            </a:lvl1pPr>
            <a:lvl2pPr marL="470322" indent="0">
              <a:buNone/>
              <a:defRPr sz="2100" b="1"/>
            </a:lvl2pPr>
            <a:lvl3pPr marL="940643" indent="0">
              <a:buNone/>
              <a:defRPr sz="1900" b="1"/>
            </a:lvl3pPr>
            <a:lvl4pPr marL="1410965" indent="0">
              <a:buNone/>
              <a:defRPr sz="1600" b="1"/>
            </a:lvl4pPr>
            <a:lvl5pPr marL="1881287" indent="0">
              <a:buNone/>
              <a:defRPr sz="1600" b="1"/>
            </a:lvl5pPr>
            <a:lvl6pPr marL="2351608" indent="0">
              <a:buNone/>
              <a:defRPr sz="1600" b="1"/>
            </a:lvl6pPr>
            <a:lvl7pPr marL="2821930" indent="0">
              <a:buNone/>
              <a:defRPr sz="1600" b="1"/>
            </a:lvl7pPr>
            <a:lvl8pPr marL="3292251" indent="0">
              <a:buNone/>
              <a:defRPr sz="1600" b="1"/>
            </a:lvl8pPr>
            <a:lvl9pPr marL="376257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5364030" y="6736818"/>
            <a:ext cx="13367097" cy="12238005"/>
          </a:xfrm>
        </p:spPr>
        <p:txBody>
          <a:bodyPr/>
          <a:lstStyle>
            <a:lvl1pPr>
              <a:defRPr sz="2500"/>
            </a:lvl1pPr>
            <a:lvl2pPr>
              <a:defRPr sz="2100"/>
            </a:lvl2pPr>
            <a:lvl3pPr>
              <a:defRPr sz="19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Rectangle 4"/>
          <p:cNvSpPr>
            <a:spLocks noGrp="1" noChangeArrowheads="1"/>
          </p:cNvSpPr>
          <p:nvPr>
            <p:ph type="dt" sz="half" idx="10"/>
          </p:nvPr>
        </p:nvSpPr>
        <p:spPr>
          <a:ln/>
        </p:spPr>
        <p:txBody>
          <a:bodyPr/>
          <a:lstStyle>
            <a:lvl1pPr>
              <a:defRPr/>
            </a:lvl1pPr>
          </a:lstStyle>
          <a:p>
            <a:endParaRPr lang="en-US" altLang="x-none"/>
          </a:p>
        </p:txBody>
      </p:sp>
      <p:sp>
        <p:nvSpPr>
          <p:cNvPr id="8" name="Rectangle 5"/>
          <p:cNvSpPr>
            <a:spLocks noGrp="1" noChangeArrowheads="1"/>
          </p:cNvSpPr>
          <p:nvPr>
            <p:ph type="ftr" sz="quarter" idx="11"/>
          </p:nvPr>
        </p:nvSpPr>
        <p:spPr>
          <a:ln/>
        </p:spPr>
        <p:txBody>
          <a:bodyPr/>
          <a:lstStyle>
            <a:lvl1pPr>
              <a:defRPr/>
            </a:lvl1pPr>
          </a:lstStyle>
          <a:p>
            <a:endParaRPr lang="en-US" altLang="x-none"/>
          </a:p>
        </p:txBody>
      </p:sp>
      <p:sp>
        <p:nvSpPr>
          <p:cNvPr id="9" name="Rectangle 6"/>
          <p:cNvSpPr>
            <a:spLocks noGrp="1" noChangeArrowheads="1"/>
          </p:cNvSpPr>
          <p:nvPr>
            <p:ph type="sldNum" sz="quarter" idx="12"/>
          </p:nvPr>
        </p:nvSpPr>
        <p:spPr>
          <a:ln/>
        </p:spPr>
        <p:txBody>
          <a:bodyPr/>
          <a:lstStyle>
            <a:lvl1pPr>
              <a:defRPr/>
            </a:lvl1pPr>
          </a:lstStyle>
          <a:p>
            <a:fld id="{BF0E0976-4050-8849-B93D-C9974A7BE4B0}" type="slidenum">
              <a:rPr lang="en-US" altLang="x-none"/>
              <a:pPr/>
              <a:t>‹#›</a:t>
            </a:fld>
            <a:endParaRPr lang="en-US" altLang="x-none"/>
          </a:p>
        </p:txBody>
      </p:sp>
    </p:spTree>
    <p:extLst>
      <p:ext uri="{BB962C8B-B14F-4D97-AF65-F5344CB8AC3E}">
        <p14:creationId xmlns:p14="http://schemas.microsoft.com/office/powerpoint/2010/main" val="648909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p:cNvSpPr>
            <a:spLocks noGrp="1" noChangeArrowheads="1"/>
          </p:cNvSpPr>
          <p:nvPr>
            <p:ph type="dt" sz="half" idx="10"/>
          </p:nvPr>
        </p:nvSpPr>
        <p:spPr>
          <a:ln/>
        </p:spPr>
        <p:txBody>
          <a:bodyPr/>
          <a:lstStyle>
            <a:lvl1pPr>
              <a:defRPr/>
            </a:lvl1pPr>
          </a:lstStyle>
          <a:p>
            <a:endParaRPr lang="en-US" altLang="x-none"/>
          </a:p>
        </p:txBody>
      </p:sp>
      <p:sp>
        <p:nvSpPr>
          <p:cNvPr id="4" name="Rectangle 5"/>
          <p:cNvSpPr>
            <a:spLocks noGrp="1" noChangeArrowheads="1"/>
          </p:cNvSpPr>
          <p:nvPr>
            <p:ph type="ftr" sz="quarter" idx="11"/>
          </p:nvPr>
        </p:nvSpPr>
        <p:spPr>
          <a:ln/>
        </p:spPr>
        <p:txBody>
          <a:bodyPr/>
          <a:lstStyle>
            <a:lvl1pPr>
              <a:defRPr/>
            </a:lvl1pPr>
          </a:lstStyle>
          <a:p>
            <a:endParaRPr lang="en-US" altLang="x-none"/>
          </a:p>
        </p:txBody>
      </p:sp>
      <p:sp>
        <p:nvSpPr>
          <p:cNvPr id="5" name="Rectangle 6"/>
          <p:cNvSpPr>
            <a:spLocks noGrp="1" noChangeArrowheads="1"/>
          </p:cNvSpPr>
          <p:nvPr>
            <p:ph type="sldNum" sz="quarter" idx="12"/>
          </p:nvPr>
        </p:nvSpPr>
        <p:spPr>
          <a:ln/>
        </p:spPr>
        <p:txBody>
          <a:bodyPr/>
          <a:lstStyle>
            <a:lvl1pPr>
              <a:defRPr/>
            </a:lvl1pPr>
          </a:lstStyle>
          <a:p>
            <a:fld id="{F992A00D-80C1-5E42-9731-05E9BE2843A4}" type="slidenum">
              <a:rPr lang="en-US" altLang="x-none"/>
              <a:pPr/>
              <a:t>‹#›</a:t>
            </a:fld>
            <a:endParaRPr lang="en-US" altLang="x-none"/>
          </a:p>
        </p:txBody>
      </p:sp>
    </p:spTree>
    <p:extLst>
      <p:ext uri="{BB962C8B-B14F-4D97-AF65-F5344CB8AC3E}">
        <p14:creationId xmlns:p14="http://schemas.microsoft.com/office/powerpoint/2010/main" val="1300040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ltLang="x-none"/>
          </a:p>
        </p:txBody>
      </p:sp>
      <p:sp>
        <p:nvSpPr>
          <p:cNvPr id="3" name="Rectangle 5"/>
          <p:cNvSpPr>
            <a:spLocks noGrp="1" noChangeArrowheads="1"/>
          </p:cNvSpPr>
          <p:nvPr>
            <p:ph type="ftr" sz="quarter" idx="11"/>
          </p:nvPr>
        </p:nvSpPr>
        <p:spPr>
          <a:ln/>
        </p:spPr>
        <p:txBody>
          <a:bodyPr/>
          <a:lstStyle>
            <a:lvl1pPr>
              <a:defRPr/>
            </a:lvl1pPr>
          </a:lstStyle>
          <a:p>
            <a:endParaRPr lang="en-US" altLang="x-none"/>
          </a:p>
        </p:txBody>
      </p:sp>
      <p:sp>
        <p:nvSpPr>
          <p:cNvPr id="4" name="Rectangle 6"/>
          <p:cNvSpPr>
            <a:spLocks noGrp="1" noChangeArrowheads="1"/>
          </p:cNvSpPr>
          <p:nvPr>
            <p:ph type="sldNum" sz="quarter" idx="12"/>
          </p:nvPr>
        </p:nvSpPr>
        <p:spPr>
          <a:ln/>
        </p:spPr>
        <p:txBody>
          <a:bodyPr/>
          <a:lstStyle>
            <a:lvl1pPr>
              <a:defRPr/>
            </a:lvl1pPr>
          </a:lstStyle>
          <a:p>
            <a:fld id="{E2AB8E08-0882-4045-8039-B54BFF0D5BD9}" type="slidenum">
              <a:rPr lang="en-US" altLang="x-none"/>
              <a:pPr/>
              <a:t>‹#›</a:t>
            </a:fld>
            <a:endParaRPr lang="en-US" altLang="x-none"/>
          </a:p>
        </p:txBody>
      </p:sp>
    </p:spTree>
    <p:extLst>
      <p:ext uri="{BB962C8B-B14F-4D97-AF65-F5344CB8AC3E}">
        <p14:creationId xmlns:p14="http://schemas.microsoft.com/office/powerpoint/2010/main" val="1284546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2336" y="846211"/>
            <a:ext cx="9950519" cy="3598447"/>
          </a:xfrm>
        </p:spPr>
        <p:txBody>
          <a:bodyPr anchor="b"/>
          <a:lstStyle>
            <a:lvl1pPr algn="l">
              <a:defRPr sz="2100" b="1"/>
            </a:lvl1pPr>
          </a:lstStyle>
          <a:p>
            <a:r>
              <a:rPr lang="en-US"/>
              <a:t>Click to edit Master title style</a:t>
            </a:r>
            <a:endParaRPr lang="en-GB"/>
          </a:p>
        </p:txBody>
      </p:sp>
      <p:sp>
        <p:nvSpPr>
          <p:cNvPr id="3" name="Content Placeholder 2"/>
          <p:cNvSpPr>
            <a:spLocks noGrp="1"/>
          </p:cNvSpPr>
          <p:nvPr>
            <p:ph idx="1"/>
          </p:nvPr>
        </p:nvSpPr>
        <p:spPr>
          <a:xfrm>
            <a:off x="11823865" y="846211"/>
            <a:ext cx="16907263" cy="18128613"/>
          </a:xfrm>
        </p:spPr>
        <p:txBody>
          <a:bodyPr/>
          <a:lstStyle>
            <a:lvl1pPr>
              <a:defRPr sz="3300"/>
            </a:lvl1pPr>
            <a:lvl2pPr>
              <a:defRPr sz="2900"/>
            </a:lvl2pPr>
            <a:lvl3pPr>
              <a:defRPr sz="25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1512336" y="4444657"/>
            <a:ext cx="9950519" cy="14530166"/>
          </a:xfrm>
        </p:spPr>
        <p:txBody>
          <a:bodyPr/>
          <a:lstStyle>
            <a:lvl1pPr marL="0" indent="0">
              <a:buNone/>
              <a:defRPr sz="1400"/>
            </a:lvl1pPr>
            <a:lvl2pPr marL="470322" indent="0">
              <a:buNone/>
              <a:defRPr sz="1200"/>
            </a:lvl2pPr>
            <a:lvl3pPr marL="940643" indent="0">
              <a:buNone/>
              <a:defRPr sz="1000"/>
            </a:lvl3pPr>
            <a:lvl4pPr marL="1410965" indent="0">
              <a:buNone/>
              <a:defRPr sz="900"/>
            </a:lvl4pPr>
            <a:lvl5pPr marL="1881287" indent="0">
              <a:buNone/>
              <a:defRPr sz="900"/>
            </a:lvl5pPr>
            <a:lvl6pPr marL="2351608" indent="0">
              <a:buNone/>
              <a:defRPr sz="900"/>
            </a:lvl6pPr>
            <a:lvl7pPr marL="2821930" indent="0">
              <a:buNone/>
              <a:defRPr sz="900"/>
            </a:lvl7pPr>
            <a:lvl8pPr marL="3292251" indent="0">
              <a:buNone/>
              <a:defRPr sz="900"/>
            </a:lvl8pPr>
            <a:lvl9pPr marL="3762573"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x-none"/>
          </a:p>
        </p:txBody>
      </p:sp>
      <p:sp>
        <p:nvSpPr>
          <p:cNvPr id="6" name="Rectangle 5"/>
          <p:cNvSpPr>
            <a:spLocks noGrp="1" noChangeArrowheads="1"/>
          </p:cNvSpPr>
          <p:nvPr>
            <p:ph type="ftr" sz="quarter" idx="11"/>
          </p:nvPr>
        </p:nvSpPr>
        <p:spPr>
          <a:ln/>
        </p:spPr>
        <p:txBody>
          <a:bodyPr/>
          <a:lstStyle>
            <a:lvl1pPr>
              <a:defRPr/>
            </a:lvl1pPr>
          </a:lstStyle>
          <a:p>
            <a:endParaRPr lang="en-US" altLang="x-none"/>
          </a:p>
        </p:txBody>
      </p:sp>
      <p:sp>
        <p:nvSpPr>
          <p:cNvPr id="7" name="Rectangle 6"/>
          <p:cNvSpPr>
            <a:spLocks noGrp="1" noChangeArrowheads="1"/>
          </p:cNvSpPr>
          <p:nvPr>
            <p:ph type="sldNum" sz="quarter" idx="12"/>
          </p:nvPr>
        </p:nvSpPr>
        <p:spPr>
          <a:ln/>
        </p:spPr>
        <p:txBody>
          <a:bodyPr/>
          <a:lstStyle>
            <a:lvl1pPr>
              <a:defRPr/>
            </a:lvl1pPr>
          </a:lstStyle>
          <a:p>
            <a:fld id="{800FF174-7C35-1A4B-A6AA-113DC7661084}" type="slidenum">
              <a:rPr lang="en-US" altLang="x-none"/>
              <a:pPr/>
              <a:t>‹#›</a:t>
            </a:fld>
            <a:endParaRPr lang="en-US" altLang="x-none"/>
          </a:p>
        </p:txBody>
      </p:sp>
    </p:spTree>
    <p:extLst>
      <p:ext uri="{BB962C8B-B14F-4D97-AF65-F5344CB8AC3E}">
        <p14:creationId xmlns:p14="http://schemas.microsoft.com/office/powerpoint/2010/main" val="717535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27381" y="14870294"/>
            <a:ext cx="18146403" cy="1754859"/>
          </a:xfrm>
        </p:spPr>
        <p:txBody>
          <a:bodyPr anchor="b"/>
          <a:lstStyle>
            <a:lvl1pPr algn="l">
              <a:defRPr sz="2100" b="1"/>
            </a:lvl1pPr>
          </a:lstStyle>
          <a:p>
            <a:r>
              <a:rPr lang="en-US"/>
              <a:t>Click to edit Master title style</a:t>
            </a:r>
            <a:endParaRPr lang="en-GB"/>
          </a:p>
        </p:txBody>
      </p:sp>
      <p:sp>
        <p:nvSpPr>
          <p:cNvPr id="3" name="Picture Placeholder 2"/>
          <p:cNvSpPr>
            <a:spLocks noGrp="1"/>
          </p:cNvSpPr>
          <p:nvPr>
            <p:ph type="pic" idx="1"/>
          </p:nvPr>
        </p:nvSpPr>
        <p:spPr>
          <a:xfrm>
            <a:off x="5927381" y="1897812"/>
            <a:ext cx="18146403" cy="12745731"/>
          </a:xfrm>
        </p:spPr>
        <p:txBody>
          <a:bodyPr lIns="294019" tIns="147016" rIns="294019" bIns="147016"/>
          <a:lstStyle>
            <a:lvl1pPr marL="0" indent="0">
              <a:buNone/>
              <a:defRPr sz="3300"/>
            </a:lvl1pPr>
            <a:lvl2pPr marL="470322" indent="0">
              <a:buNone/>
              <a:defRPr sz="2900"/>
            </a:lvl2pPr>
            <a:lvl3pPr marL="940643" indent="0">
              <a:buNone/>
              <a:defRPr sz="2500"/>
            </a:lvl3pPr>
            <a:lvl4pPr marL="1410965" indent="0">
              <a:buNone/>
              <a:defRPr sz="2100"/>
            </a:lvl4pPr>
            <a:lvl5pPr marL="1881287" indent="0">
              <a:buNone/>
              <a:defRPr sz="2100"/>
            </a:lvl5pPr>
            <a:lvl6pPr marL="2351608" indent="0">
              <a:buNone/>
              <a:defRPr sz="2100"/>
            </a:lvl6pPr>
            <a:lvl7pPr marL="2821930" indent="0">
              <a:buNone/>
              <a:defRPr sz="2100"/>
            </a:lvl7pPr>
            <a:lvl8pPr marL="3292251" indent="0">
              <a:buNone/>
              <a:defRPr sz="2100"/>
            </a:lvl8pPr>
            <a:lvl9pPr marL="3762573" indent="0">
              <a:buNone/>
              <a:defRPr sz="2100"/>
            </a:lvl9pPr>
          </a:lstStyle>
          <a:p>
            <a:pPr lvl="0"/>
            <a:r>
              <a:rPr lang="en-US" noProof="0"/>
              <a:t>Drag picture to placeholder or click icon to add</a:t>
            </a:r>
            <a:endParaRPr lang="en-GB" noProof="0"/>
          </a:p>
        </p:txBody>
      </p:sp>
      <p:sp>
        <p:nvSpPr>
          <p:cNvPr id="4" name="Text Placeholder 3"/>
          <p:cNvSpPr>
            <a:spLocks noGrp="1"/>
          </p:cNvSpPr>
          <p:nvPr>
            <p:ph type="body" sz="half" idx="2"/>
          </p:nvPr>
        </p:nvSpPr>
        <p:spPr>
          <a:xfrm>
            <a:off x="5927381" y="16625153"/>
            <a:ext cx="18146403" cy="2492623"/>
          </a:xfrm>
        </p:spPr>
        <p:txBody>
          <a:bodyPr/>
          <a:lstStyle>
            <a:lvl1pPr marL="0" indent="0">
              <a:buNone/>
              <a:defRPr sz="1400"/>
            </a:lvl1pPr>
            <a:lvl2pPr marL="470322" indent="0">
              <a:buNone/>
              <a:defRPr sz="1200"/>
            </a:lvl2pPr>
            <a:lvl3pPr marL="940643" indent="0">
              <a:buNone/>
              <a:defRPr sz="1000"/>
            </a:lvl3pPr>
            <a:lvl4pPr marL="1410965" indent="0">
              <a:buNone/>
              <a:defRPr sz="900"/>
            </a:lvl4pPr>
            <a:lvl5pPr marL="1881287" indent="0">
              <a:buNone/>
              <a:defRPr sz="900"/>
            </a:lvl5pPr>
            <a:lvl6pPr marL="2351608" indent="0">
              <a:buNone/>
              <a:defRPr sz="900"/>
            </a:lvl6pPr>
            <a:lvl7pPr marL="2821930" indent="0">
              <a:buNone/>
              <a:defRPr sz="900"/>
            </a:lvl7pPr>
            <a:lvl8pPr marL="3292251" indent="0">
              <a:buNone/>
              <a:defRPr sz="900"/>
            </a:lvl8pPr>
            <a:lvl9pPr marL="3762573"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x-none"/>
          </a:p>
        </p:txBody>
      </p:sp>
      <p:sp>
        <p:nvSpPr>
          <p:cNvPr id="6" name="Rectangle 5"/>
          <p:cNvSpPr>
            <a:spLocks noGrp="1" noChangeArrowheads="1"/>
          </p:cNvSpPr>
          <p:nvPr>
            <p:ph type="ftr" sz="quarter" idx="11"/>
          </p:nvPr>
        </p:nvSpPr>
        <p:spPr>
          <a:ln/>
        </p:spPr>
        <p:txBody>
          <a:bodyPr/>
          <a:lstStyle>
            <a:lvl1pPr>
              <a:defRPr/>
            </a:lvl1pPr>
          </a:lstStyle>
          <a:p>
            <a:endParaRPr lang="en-US" altLang="x-none"/>
          </a:p>
        </p:txBody>
      </p:sp>
      <p:sp>
        <p:nvSpPr>
          <p:cNvPr id="7" name="Rectangle 6"/>
          <p:cNvSpPr>
            <a:spLocks noGrp="1" noChangeArrowheads="1"/>
          </p:cNvSpPr>
          <p:nvPr>
            <p:ph type="sldNum" sz="quarter" idx="12"/>
          </p:nvPr>
        </p:nvSpPr>
        <p:spPr>
          <a:ln/>
        </p:spPr>
        <p:txBody>
          <a:bodyPr/>
          <a:lstStyle>
            <a:lvl1pPr>
              <a:defRPr/>
            </a:lvl1pPr>
          </a:lstStyle>
          <a:p>
            <a:fld id="{A36CDCD6-9923-B144-AE4C-F2786CB30661}" type="slidenum">
              <a:rPr lang="en-US" altLang="x-none"/>
              <a:pPr/>
              <a:t>‹#›</a:t>
            </a:fld>
            <a:endParaRPr lang="en-US" altLang="x-none"/>
          </a:p>
        </p:txBody>
      </p:sp>
    </p:spTree>
    <p:extLst>
      <p:ext uri="{BB962C8B-B14F-4D97-AF65-F5344CB8AC3E}">
        <p14:creationId xmlns:p14="http://schemas.microsoft.com/office/powerpoint/2010/main" val="15004034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55650" y="428625"/>
            <a:ext cx="13611225" cy="178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147408" tIns="73708" rIns="147408" bIns="73708" numCol="1" anchor="ctr" anchorCtr="0" compatLnSpc="1">
            <a:prstTxWarp prst="textNoShape">
              <a:avLst/>
            </a:prstTxWarp>
          </a:bodyPr>
          <a:lstStyle/>
          <a:p>
            <a:pPr lvl="0"/>
            <a:r>
              <a:rPr lang="en-US" altLang="x-none"/>
              <a:t>Click to edit Master title style</a:t>
            </a:r>
          </a:p>
        </p:txBody>
      </p:sp>
      <p:sp>
        <p:nvSpPr>
          <p:cNvPr id="1027" name="Rectangle 3"/>
          <p:cNvSpPr>
            <a:spLocks noGrp="1" noChangeArrowheads="1"/>
          </p:cNvSpPr>
          <p:nvPr>
            <p:ph type="body" idx="1"/>
          </p:nvPr>
        </p:nvSpPr>
        <p:spPr bwMode="auto">
          <a:xfrm>
            <a:off x="755650" y="2495550"/>
            <a:ext cx="13611225" cy="7056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147408" tIns="73708" rIns="147408" bIns="73708"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1028" name="Rectangle 4"/>
          <p:cNvSpPr>
            <a:spLocks noGrp="1" noChangeArrowheads="1"/>
          </p:cNvSpPr>
          <p:nvPr>
            <p:ph type="dt" sz="half" idx="2"/>
          </p:nvPr>
        </p:nvSpPr>
        <p:spPr bwMode="auto">
          <a:xfrm>
            <a:off x="755650" y="9737725"/>
            <a:ext cx="3529013" cy="742950"/>
          </a:xfrm>
          <a:prstGeom prst="rect">
            <a:avLst/>
          </a:prstGeom>
          <a:noFill/>
          <a:ln w="9525">
            <a:noFill/>
            <a:miter lim="800000"/>
            <a:headEnd/>
            <a:tailEnd/>
          </a:ln>
        </p:spPr>
        <p:txBody>
          <a:bodyPr vert="horz" wrap="square" lIns="147408" tIns="73708" rIns="147408" bIns="73708" numCol="1" anchor="t" anchorCtr="0" compatLnSpc="1">
            <a:prstTxWarp prst="textNoShape">
              <a:avLst/>
            </a:prstTxWarp>
          </a:bodyPr>
          <a:lstStyle>
            <a:lvl1pPr>
              <a:defRPr sz="2300"/>
            </a:lvl1pPr>
          </a:lstStyle>
          <a:p>
            <a:endParaRPr lang="en-US" altLang="x-none"/>
          </a:p>
        </p:txBody>
      </p:sp>
      <p:sp>
        <p:nvSpPr>
          <p:cNvPr id="1029" name="Rectangle 5"/>
          <p:cNvSpPr>
            <a:spLocks noGrp="1" noChangeArrowheads="1"/>
          </p:cNvSpPr>
          <p:nvPr>
            <p:ph type="ftr" sz="quarter" idx="3"/>
          </p:nvPr>
        </p:nvSpPr>
        <p:spPr bwMode="auto">
          <a:xfrm>
            <a:off x="5167313" y="9737725"/>
            <a:ext cx="4787900" cy="742950"/>
          </a:xfrm>
          <a:prstGeom prst="rect">
            <a:avLst/>
          </a:prstGeom>
          <a:noFill/>
          <a:ln w="9525">
            <a:noFill/>
            <a:miter lim="800000"/>
            <a:headEnd/>
            <a:tailEnd/>
          </a:ln>
        </p:spPr>
        <p:txBody>
          <a:bodyPr vert="horz" wrap="square" lIns="147408" tIns="73708" rIns="147408" bIns="73708" numCol="1" anchor="t" anchorCtr="0" compatLnSpc="1">
            <a:prstTxWarp prst="textNoShape">
              <a:avLst/>
            </a:prstTxWarp>
          </a:bodyPr>
          <a:lstStyle>
            <a:lvl1pPr algn="ctr">
              <a:defRPr sz="2300"/>
            </a:lvl1pPr>
          </a:lstStyle>
          <a:p>
            <a:endParaRPr lang="en-US" altLang="x-none"/>
          </a:p>
        </p:txBody>
      </p:sp>
      <p:sp>
        <p:nvSpPr>
          <p:cNvPr id="1030" name="Rectangle 6"/>
          <p:cNvSpPr>
            <a:spLocks noGrp="1" noChangeArrowheads="1"/>
          </p:cNvSpPr>
          <p:nvPr>
            <p:ph type="sldNum" sz="quarter" idx="4"/>
          </p:nvPr>
        </p:nvSpPr>
        <p:spPr bwMode="auto">
          <a:xfrm>
            <a:off x="10837863" y="9737725"/>
            <a:ext cx="3529012" cy="742950"/>
          </a:xfrm>
          <a:prstGeom prst="rect">
            <a:avLst/>
          </a:prstGeom>
          <a:noFill/>
          <a:ln w="9525">
            <a:noFill/>
            <a:miter lim="800000"/>
            <a:headEnd/>
            <a:tailEnd/>
          </a:ln>
        </p:spPr>
        <p:txBody>
          <a:bodyPr vert="horz" wrap="square" lIns="147408" tIns="73708" rIns="147408" bIns="73708" numCol="1" anchor="t" anchorCtr="0" compatLnSpc="1">
            <a:prstTxWarp prst="textNoShape">
              <a:avLst/>
            </a:prstTxWarp>
          </a:bodyPr>
          <a:lstStyle>
            <a:lvl1pPr algn="r">
              <a:defRPr sz="2300"/>
            </a:lvl1pPr>
          </a:lstStyle>
          <a:p>
            <a:fld id="{C65CAD8A-68BD-6243-838A-3DD119E815E1}" type="slidenum">
              <a:rPr lang="en-US" altLang="x-none"/>
              <a:pPr/>
              <a:t>‹#›</a:t>
            </a:fld>
            <a:endParaRPr lang="en-US" altLang="x-non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3200" rtl="0" eaLnBrk="1" fontAlgn="base" hangingPunct="1">
        <a:spcBef>
          <a:spcPct val="0"/>
        </a:spcBef>
        <a:spcAft>
          <a:spcPct val="0"/>
        </a:spcAft>
        <a:defRPr sz="7100">
          <a:solidFill>
            <a:schemeClr val="tx2"/>
          </a:solidFill>
          <a:latin typeface="+mj-lt"/>
          <a:ea typeface="+mj-ea"/>
          <a:cs typeface="+mj-cs"/>
        </a:defRPr>
      </a:lvl1pPr>
      <a:lvl2pPr algn="ctr" defTabSz="1473200" rtl="0" eaLnBrk="1" fontAlgn="base" hangingPunct="1">
        <a:spcBef>
          <a:spcPct val="0"/>
        </a:spcBef>
        <a:spcAft>
          <a:spcPct val="0"/>
        </a:spcAft>
        <a:defRPr sz="7100">
          <a:solidFill>
            <a:schemeClr val="tx2"/>
          </a:solidFill>
          <a:latin typeface="Arial" charset="0"/>
        </a:defRPr>
      </a:lvl2pPr>
      <a:lvl3pPr algn="ctr" defTabSz="1473200" rtl="0" eaLnBrk="1" fontAlgn="base" hangingPunct="1">
        <a:spcBef>
          <a:spcPct val="0"/>
        </a:spcBef>
        <a:spcAft>
          <a:spcPct val="0"/>
        </a:spcAft>
        <a:defRPr sz="7100">
          <a:solidFill>
            <a:schemeClr val="tx2"/>
          </a:solidFill>
          <a:latin typeface="Arial" charset="0"/>
        </a:defRPr>
      </a:lvl3pPr>
      <a:lvl4pPr algn="ctr" defTabSz="1473200" rtl="0" eaLnBrk="1" fontAlgn="base" hangingPunct="1">
        <a:spcBef>
          <a:spcPct val="0"/>
        </a:spcBef>
        <a:spcAft>
          <a:spcPct val="0"/>
        </a:spcAft>
        <a:defRPr sz="7100">
          <a:solidFill>
            <a:schemeClr val="tx2"/>
          </a:solidFill>
          <a:latin typeface="Arial" charset="0"/>
        </a:defRPr>
      </a:lvl4pPr>
      <a:lvl5pPr algn="ctr" defTabSz="1473200" rtl="0" eaLnBrk="1" fontAlgn="base" hangingPunct="1">
        <a:spcBef>
          <a:spcPct val="0"/>
        </a:spcBef>
        <a:spcAft>
          <a:spcPct val="0"/>
        </a:spcAft>
        <a:defRPr sz="7100">
          <a:solidFill>
            <a:schemeClr val="tx2"/>
          </a:solidFill>
          <a:latin typeface="Arial" charset="0"/>
        </a:defRPr>
      </a:lvl5pPr>
      <a:lvl6pPr marL="470322" algn="ctr" defTabSz="2941144" rtl="0" eaLnBrk="1" fontAlgn="base" hangingPunct="1">
        <a:spcBef>
          <a:spcPct val="0"/>
        </a:spcBef>
        <a:spcAft>
          <a:spcPct val="0"/>
        </a:spcAft>
        <a:defRPr sz="14200">
          <a:solidFill>
            <a:schemeClr val="tx2"/>
          </a:solidFill>
          <a:latin typeface="Arial" charset="0"/>
        </a:defRPr>
      </a:lvl6pPr>
      <a:lvl7pPr marL="940643" algn="ctr" defTabSz="2941144" rtl="0" eaLnBrk="1" fontAlgn="base" hangingPunct="1">
        <a:spcBef>
          <a:spcPct val="0"/>
        </a:spcBef>
        <a:spcAft>
          <a:spcPct val="0"/>
        </a:spcAft>
        <a:defRPr sz="14200">
          <a:solidFill>
            <a:schemeClr val="tx2"/>
          </a:solidFill>
          <a:latin typeface="Arial" charset="0"/>
        </a:defRPr>
      </a:lvl7pPr>
      <a:lvl8pPr marL="1410965" algn="ctr" defTabSz="2941144" rtl="0" eaLnBrk="1" fontAlgn="base" hangingPunct="1">
        <a:spcBef>
          <a:spcPct val="0"/>
        </a:spcBef>
        <a:spcAft>
          <a:spcPct val="0"/>
        </a:spcAft>
        <a:defRPr sz="14200">
          <a:solidFill>
            <a:schemeClr val="tx2"/>
          </a:solidFill>
          <a:latin typeface="Arial" charset="0"/>
        </a:defRPr>
      </a:lvl8pPr>
      <a:lvl9pPr marL="1881287" algn="ctr" defTabSz="2941144" rtl="0" eaLnBrk="1" fontAlgn="base" hangingPunct="1">
        <a:spcBef>
          <a:spcPct val="0"/>
        </a:spcBef>
        <a:spcAft>
          <a:spcPct val="0"/>
        </a:spcAft>
        <a:defRPr sz="14200">
          <a:solidFill>
            <a:schemeClr val="tx2"/>
          </a:solidFill>
          <a:latin typeface="Arial" charset="0"/>
        </a:defRPr>
      </a:lvl9pPr>
    </p:titleStyle>
    <p:bodyStyle>
      <a:lvl1pPr marL="554038" indent="-554038" algn="l" defTabSz="1473200" rtl="0" eaLnBrk="1" fontAlgn="base" hangingPunct="1">
        <a:spcBef>
          <a:spcPct val="20000"/>
        </a:spcBef>
        <a:spcAft>
          <a:spcPct val="0"/>
        </a:spcAft>
        <a:buChar char="•"/>
        <a:defRPr sz="5200">
          <a:solidFill>
            <a:schemeClr val="tx1"/>
          </a:solidFill>
          <a:latin typeface="+mn-lt"/>
          <a:ea typeface="+mn-ea"/>
          <a:cs typeface="+mn-cs"/>
        </a:defRPr>
      </a:lvl1pPr>
      <a:lvl2pPr marL="1198563" indent="-460375" algn="l" defTabSz="1473200" rtl="0" eaLnBrk="1" fontAlgn="base" hangingPunct="1">
        <a:spcBef>
          <a:spcPct val="20000"/>
        </a:spcBef>
        <a:spcAft>
          <a:spcPct val="0"/>
        </a:spcAft>
        <a:buChar char="–"/>
        <a:defRPr sz="4500">
          <a:solidFill>
            <a:schemeClr val="tx1"/>
          </a:solidFill>
          <a:latin typeface="+mn-lt"/>
        </a:defRPr>
      </a:lvl2pPr>
      <a:lvl3pPr marL="1843088" indent="-368300" algn="l" defTabSz="1473200" rtl="0" eaLnBrk="1" fontAlgn="base" hangingPunct="1">
        <a:spcBef>
          <a:spcPct val="20000"/>
        </a:spcBef>
        <a:spcAft>
          <a:spcPct val="0"/>
        </a:spcAft>
        <a:buChar char="•"/>
        <a:defRPr sz="3900">
          <a:solidFill>
            <a:schemeClr val="tx1"/>
          </a:solidFill>
          <a:latin typeface="+mn-lt"/>
        </a:defRPr>
      </a:lvl3pPr>
      <a:lvl4pPr marL="2581275" indent="-368300" algn="l" defTabSz="1473200" rtl="0" eaLnBrk="1" fontAlgn="base" hangingPunct="1">
        <a:spcBef>
          <a:spcPct val="20000"/>
        </a:spcBef>
        <a:spcAft>
          <a:spcPct val="0"/>
        </a:spcAft>
        <a:buChar char="–"/>
        <a:defRPr sz="3200">
          <a:solidFill>
            <a:schemeClr val="tx1"/>
          </a:solidFill>
          <a:latin typeface="+mn-lt"/>
        </a:defRPr>
      </a:lvl4pPr>
      <a:lvl5pPr marL="3317875" indent="-368300" algn="l" defTabSz="1473200" rtl="0" eaLnBrk="1" fontAlgn="base" hangingPunct="1">
        <a:spcBef>
          <a:spcPct val="20000"/>
        </a:spcBef>
        <a:spcAft>
          <a:spcPct val="0"/>
        </a:spcAft>
        <a:buChar char="»"/>
        <a:defRPr sz="3200">
          <a:solidFill>
            <a:schemeClr val="tx1"/>
          </a:solidFill>
          <a:latin typeface="+mn-lt"/>
        </a:defRPr>
      </a:lvl5pPr>
      <a:lvl6pPr marL="7089119" indent="-734878" algn="l" defTabSz="2941144" rtl="0" eaLnBrk="1" fontAlgn="base" hangingPunct="1">
        <a:spcBef>
          <a:spcPct val="20000"/>
        </a:spcBef>
        <a:spcAft>
          <a:spcPct val="0"/>
        </a:spcAft>
        <a:buChar char="»"/>
        <a:defRPr sz="6500">
          <a:solidFill>
            <a:schemeClr val="tx1"/>
          </a:solidFill>
          <a:latin typeface="+mn-lt"/>
        </a:defRPr>
      </a:lvl6pPr>
      <a:lvl7pPr marL="7559441" indent="-734878" algn="l" defTabSz="2941144" rtl="0" eaLnBrk="1" fontAlgn="base" hangingPunct="1">
        <a:spcBef>
          <a:spcPct val="20000"/>
        </a:spcBef>
        <a:spcAft>
          <a:spcPct val="0"/>
        </a:spcAft>
        <a:buChar char="»"/>
        <a:defRPr sz="6500">
          <a:solidFill>
            <a:schemeClr val="tx1"/>
          </a:solidFill>
          <a:latin typeface="+mn-lt"/>
        </a:defRPr>
      </a:lvl7pPr>
      <a:lvl8pPr marL="8029763" indent="-734878" algn="l" defTabSz="2941144" rtl="0" eaLnBrk="1" fontAlgn="base" hangingPunct="1">
        <a:spcBef>
          <a:spcPct val="20000"/>
        </a:spcBef>
        <a:spcAft>
          <a:spcPct val="0"/>
        </a:spcAft>
        <a:buChar char="»"/>
        <a:defRPr sz="6500">
          <a:solidFill>
            <a:schemeClr val="tx1"/>
          </a:solidFill>
          <a:latin typeface="+mn-lt"/>
        </a:defRPr>
      </a:lvl8pPr>
      <a:lvl9pPr marL="8500084" indent="-734878" algn="l" defTabSz="2941144" rtl="0" eaLnBrk="1" fontAlgn="base" hangingPunct="1">
        <a:spcBef>
          <a:spcPct val="20000"/>
        </a:spcBef>
        <a:spcAft>
          <a:spcPct val="0"/>
        </a:spcAft>
        <a:buChar char="»"/>
        <a:defRPr sz="6500">
          <a:solidFill>
            <a:schemeClr val="tx1"/>
          </a:solidFill>
          <a:latin typeface="+mn-lt"/>
        </a:defRPr>
      </a:lvl9pPr>
    </p:bodyStyle>
    <p:otherStyle>
      <a:defPPr>
        <a:defRPr lang="en-US"/>
      </a:defPPr>
      <a:lvl1pPr marL="0" algn="l" defTabSz="940643" rtl="0" eaLnBrk="1" latinLnBrk="0" hangingPunct="1">
        <a:defRPr sz="1900" kern="1200">
          <a:solidFill>
            <a:schemeClr val="tx1"/>
          </a:solidFill>
          <a:latin typeface="+mn-lt"/>
          <a:ea typeface="+mn-ea"/>
          <a:cs typeface="+mn-cs"/>
        </a:defRPr>
      </a:lvl1pPr>
      <a:lvl2pPr marL="470322" algn="l" defTabSz="940643" rtl="0" eaLnBrk="1" latinLnBrk="0" hangingPunct="1">
        <a:defRPr sz="1900" kern="1200">
          <a:solidFill>
            <a:schemeClr val="tx1"/>
          </a:solidFill>
          <a:latin typeface="+mn-lt"/>
          <a:ea typeface="+mn-ea"/>
          <a:cs typeface="+mn-cs"/>
        </a:defRPr>
      </a:lvl2pPr>
      <a:lvl3pPr marL="940643" algn="l" defTabSz="940643" rtl="0" eaLnBrk="1" latinLnBrk="0" hangingPunct="1">
        <a:defRPr sz="1900" kern="1200">
          <a:solidFill>
            <a:schemeClr val="tx1"/>
          </a:solidFill>
          <a:latin typeface="+mn-lt"/>
          <a:ea typeface="+mn-ea"/>
          <a:cs typeface="+mn-cs"/>
        </a:defRPr>
      </a:lvl3pPr>
      <a:lvl4pPr marL="1410965" algn="l" defTabSz="940643" rtl="0" eaLnBrk="1" latinLnBrk="0" hangingPunct="1">
        <a:defRPr sz="1900" kern="1200">
          <a:solidFill>
            <a:schemeClr val="tx1"/>
          </a:solidFill>
          <a:latin typeface="+mn-lt"/>
          <a:ea typeface="+mn-ea"/>
          <a:cs typeface="+mn-cs"/>
        </a:defRPr>
      </a:lvl4pPr>
      <a:lvl5pPr marL="1881287" algn="l" defTabSz="940643" rtl="0" eaLnBrk="1" latinLnBrk="0" hangingPunct="1">
        <a:defRPr sz="1900" kern="1200">
          <a:solidFill>
            <a:schemeClr val="tx1"/>
          </a:solidFill>
          <a:latin typeface="+mn-lt"/>
          <a:ea typeface="+mn-ea"/>
          <a:cs typeface="+mn-cs"/>
        </a:defRPr>
      </a:lvl5pPr>
      <a:lvl6pPr marL="2351608" algn="l" defTabSz="940643" rtl="0" eaLnBrk="1" latinLnBrk="0" hangingPunct="1">
        <a:defRPr sz="1900" kern="1200">
          <a:solidFill>
            <a:schemeClr val="tx1"/>
          </a:solidFill>
          <a:latin typeface="+mn-lt"/>
          <a:ea typeface="+mn-ea"/>
          <a:cs typeface="+mn-cs"/>
        </a:defRPr>
      </a:lvl6pPr>
      <a:lvl7pPr marL="2821930" algn="l" defTabSz="940643" rtl="0" eaLnBrk="1" latinLnBrk="0" hangingPunct="1">
        <a:defRPr sz="1900" kern="1200">
          <a:solidFill>
            <a:schemeClr val="tx1"/>
          </a:solidFill>
          <a:latin typeface="+mn-lt"/>
          <a:ea typeface="+mn-ea"/>
          <a:cs typeface="+mn-cs"/>
        </a:defRPr>
      </a:lvl7pPr>
      <a:lvl8pPr marL="3292251" algn="l" defTabSz="940643" rtl="0" eaLnBrk="1" latinLnBrk="0" hangingPunct="1">
        <a:defRPr sz="1900" kern="1200">
          <a:solidFill>
            <a:schemeClr val="tx1"/>
          </a:solidFill>
          <a:latin typeface="+mn-lt"/>
          <a:ea typeface="+mn-ea"/>
          <a:cs typeface="+mn-cs"/>
        </a:defRPr>
      </a:lvl8pPr>
      <a:lvl9pPr marL="3762573" algn="l" defTabSz="940643"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gif"/><Relationship Id="rId3" Type="http://schemas.openxmlformats.org/officeDocument/2006/relationships/image" Target="../media/image2.jpeg"/><Relationship Id="rId7" Type="http://schemas.openxmlformats.org/officeDocument/2006/relationships/image" Target="../media/image6.gif"/><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gi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Line 15"/>
          <p:cNvSpPr>
            <a:spLocks noChangeShapeType="1"/>
          </p:cNvSpPr>
          <p:nvPr/>
        </p:nvSpPr>
        <p:spPr bwMode="auto">
          <a:xfrm>
            <a:off x="0" y="1406525"/>
            <a:ext cx="15122525" cy="0"/>
          </a:xfrm>
          <a:prstGeom prst="line">
            <a:avLst/>
          </a:prstGeom>
          <a:noFill/>
          <a:ln w="114300">
            <a:solidFill>
              <a:srgbClr val="00FFFF"/>
            </a:solidFill>
            <a:round/>
            <a:headEnd/>
            <a:tailEnd/>
          </a:ln>
          <a:extLst>
            <a:ext uri="{909E8E84-426E-40DD-AFC4-6F175D3DCCD1}">
              <a14:hiddenFill xmlns:a14="http://schemas.microsoft.com/office/drawing/2010/main">
                <a:noFill/>
              </a14:hiddenFill>
            </a:ext>
          </a:extLst>
        </p:spPr>
        <p:txBody>
          <a:bodyPr lIns="94064" tIns="47032" rIns="94064" bIns="47032"/>
          <a:lstStyle/>
          <a:p>
            <a:endParaRPr lang="en-US"/>
          </a:p>
        </p:txBody>
      </p:sp>
      <p:pic>
        <p:nvPicPr>
          <p:cNvPr id="2051" name="Picture 17" descr="logo lar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946525"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2" name="Rectangle 14"/>
          <p:cNvSpPr>
            <a:spLocks noChangeArrowheads="1"/>
          </p:cNvSpPr>
          <p:nvPr/>
        </p:nvSpPr>
        <p:spPr bwMode="auto">
          <a:xfrm>
            <a:off x="0" y="1425575"/>
            <a:ext cx="15122525" cy="9267825"/>
          </a:xfrm>
          <a:prstGeom prst="rect">
            <a:avLst/>
          </a:prstGeom>
          <a:solidFill>
            <a:srgbClr val="04638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47165" tIns="23582" rIns="47165" bIns="23582" anchor="ctr"/>
          <a:lstStyle>
            <a:lvl1pPr defTabSz="471488" eaLnBrk="0" hangingPunct="0">
              <a:defRPr sz="2900">
                <a:solidFill>
                  <a:schemeClr val="tx1"/>
                </a:solidFill>
                <a:latin typeface="Arial" charset="0"/>
              </a:defRPr>
            </a:lvl1pPr>
            <a:lvl2pPr marL="742950" indent="-285750" defTabSz="471488" eaLnBrk="0" hangingPunct="0">
              <a:defRPr sz="2900">
                <a:solidFill>
                  <a:schemeClr val="tx1"/>
                </a:solidFill>
                <a:latin typeface="Arial" charset="0"/>
              </a:defRPr>
            </a:lvl2pPr>
            <a:lvl3pPr marL="1143000" indent="-228600" defTabSz="471488" eaLnBrk="0" hangingPunct="0">
              <a:defRPr sz="2900">
                <a:solidFill>
                  <a:schemeClr val="tx1"/>
                </a:solidFill>
                <a:latin typeface="Arial" charset="0"/>
              </a:defRPr>
            </a:lvl3pPr>
            <a:lvl4pPr marL="1600200" indent="-228600" defTabSz="471488" eaLnBrk="0" hangingPunct="0">
              <a:defRPr sz="2900">
                <a:solidFill>
                  <a:schemeClr val="tx1"/>
                </a:solidFill>
                <a:latin typeface="Arial" charset="0"/>
              </a:defRPr>
            </a:lvl4pPr>
            <a:lvl5pPr marL="2057400" indent="-228600" defTabSz="471488" eaLnBrk="0" hangingPunct="0">
              <a:defRPr sz="2900">
                <a:solidFill>
                  <a:schemeClr val="tx1"/>
                </a:solidFill>
                <a:latin typeface="Arial" charset="0"/>
              </a:defRPr>
            </a:lvl5pPr>
            <a:lvl6pPr marL="2514600" indent="-228600" defTabSz="471488" eaLnBrk="0" fontAlgn="base" hangingPunct="0">
              <a:spcBef>
                <a:spcPct val="0"/>
              </a:spcBef>
              <a:spcAft>
                <a:spcPct val="0"/>
              </a:spcAft>
              <a:defRPr sz="2900">
                <a:solidFill>
                  <a:schemeClr val="tx1"/>
                </a:solidFill>
                <a:latin typeface="Arial" charset="0"/>
              </a:defRPr>
            </a:lvl6pPr>
            <a:lvl7pPr marL="2971800" indent="-228600" defTabSz="471488" eaLnBrk="0" fontAlgn="base" hangingPunct="0">
              <a:spcBef>
                <a:spcPct val="0"/>
              </a:spcBef>
              <a:spcAft>
                <a:spcPct val="0"/>
              </a:spcAft>
              <a:defRPr sz="2900">
                <a:solidFill>
                  <a:schemeClr val="tx1"/>
                </a:solidFill>
                <a:latin typeface="Arial" charset="0"/>
              </a:defRPr>
            </a:lvl7pPr>
            <a:lvl8pPr marL="3429000" indent="-228600" defTabSz="471488" eaLnBrk="0" fontAlgn="base" hangingPunct="0">
              <a:spcBef>
                <a:spcPct val="0"/>
              </a:spcBef>
              <a:spcAft>
                <a:spcPct val="0"/>
              </a:spcAft>
              <a:defRPr sz="2900">
                <a:solidFill>
                  <a:schemeClr val="tx1"/>
                </a:solidFill>
                <a:latin typeface="Arial" charset="0"/>
              </a:defRPr>
            </a:lvl8pPr>
            <a:lvl9pPr marL="3886200" indent="-228600" defTabSz="471488" eaLnBrk="0" fontAlgn="base" hangingPunct="0">
              <a:spcBef>
                <a:spcPct val="0"/>
              </a:spcBef>
              <a:spcAft>
                <a:spcPct val="0"/>
              </a:spcAft>
              <a:defRPr sz="2900">
                <a:solidFill>
                  <a:schemeClr val="tx1"/>
                </a:solidFill>
                <a:latin typeface="Arial" charset="0"/>
              </a:defRPr>
            </a:lvl9pPr>
          </a:lstStyle>
          <a:p>
            <a:pPr eaLnBrk="1" hangingPunct="1"/>
            <a:endParaRPr lang="en-US" altLang="x-none"/>
          </a:p>
        </p:txBody>
      </p:sp>
      <p:pic>
        <p:nvPicPr>
          <p:cNvPr id="2053" name="Picture 5" descr="use RH modified.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472613" y="0"/>
            <a:ext cx="5662612" cy="1363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4" name="Text Box 6"/>
          <p:cNvSpPr txBox="1">
            <a:spLocks noChangeArrowheads="1"/>
          </p:cNvSpPr>
          <p:nvPr/>
        </p:nvSpPr>
        <p:spPr bwMode="auto">
          <a:xfrm>
            <a:off x="3836988" y="1595438"/>
            <a:ext cx="7854950"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7165" tIns="23582" rIns="47165" bIns="23582">
            <a:spAutoFit/>
          </a:bodyPr>
          <a:lstStyle>
            <a:lvl1pPr defTabSz="1433513" eaLnBrk="0" hangingPunct="0">
              <a:defRPr sz="2900">
                <a:solidFill>
                  <a:schemeClr val="tx1"/>
                </a:solidFill>
                <a:latin typeface="Arial" charset="0"/>
              </a:defRPr>
            </a:lvl1pPr>
            <a:lvl2pPr marL="742950" indent="-285750" defTabSz="1433513" eaLnBrk="0" hangingPunct="0">
              <a:defRPr sz="2900">
                <a:solidFill>
                  <a:schemeClr val="tx1"/>
                </a:solidFill>
                <a:latin typeface="Arial" charset="0"/>
              </a:defRPr>
            </a:lvl2pPr>
            <a:lvl3pPr marL="1143000" indent="-228600" defTabSz="1433513" eaLnBrk="0" hangingPunct="0">
              <a:defRPr sz="2900">
                <a:solidFill>
                  <a:schemeClr val="tx1"/>
                </a:solidFill>
                <a:latin typeface="Arial" charset="0"/>
              </a:defRPr>
            </a:lvl3pPr>
            <a:lvl4pPr marL="1600200" indent="-228600" defTabSz="1433513" eaLnBrk="0" hangingPunct="0">
              <a:defRPr sz="2900">
                <a:solidFill>
                  <a:schemeClr val="tx1"/>
                </a:solidFill>
                <a:latin typeface="Arial" charset="0"/>
              </a:defRPr>
            </a:lvl4pPr>
            <a:lvl5pPr marL="2057400" indent="-228600" defTabSz="1433513" eaLnBrk="0" hangingPunct="0">
              <a:defRPr sz="2900">
                <a:solidFill>
                  <a:schemeClr val="tx1"/>
                </a:solidFill>
                <a:latin typeface="Arial" charset="0"/>
              </a:defRPr>
            </a:lvl5pPr>
            <a:lvl6pPr marL="2514600" indent="-228600" defTabSz="1433513" eaLnBrk="0" fontAlgn="base" hangingPunct="0">
              <a:spcBef>
                <a:spcPct val="0"/>
              </a:spcBef>
              <a:spcAft>
                <a:spcPct val="0"/>
              </a:spcAft>
              <a:defRPr sz="2900">
                <a:solidFill>
                  <a:schemeClr val="tx1"/>
                </a:solidFill>
                <a:latin typeface="Arial" charset="0"/>
              </a:defRPr>
            </a:lvl6pPr>
            <a:lvl7pPr marL="2971800" indent="-228600" defTabSz="1433513" eaLnBrk="0" fontAlgn="base" hangingPunct="0">
              <a:spcBef>
                <a:spcPct val="0"/>
              </a:spcBef>
              <a:spcAft>
                <a:spcPct val="0"/>
              </a:spcAft>
              <a:defRPr sz="2900">
                <a:solidFill>
                  <a:schemeClr val="tx1"/>
                </a:solidFill>
                <a:latin typeface="Arial" charset="0"/>
              </a:defRPr>
            </a:lvl7pPr>
            <a:lvl8pPr marL="3429000" indent="-228600" defTabSz="1433513" eaLnBrk="0" fontAlgn="base" hangingPunct="0">
              <a:spcBef>
                <a:spcPct val="0"/>
              </a:spcBef>
              <a:spcAft>
                <a:spcPct val="0"/>
              </a:spcAft>
              <a:defRPr sz="2900">
                <a:solidFill>
                  <a:schemeClr val="tx1"/>
                </a:solidFill>
                <a:latin typeface="Arial" charset="0"/>
              </a:defRPr>
            </a:lvl8pPr>
            <a:lvl9pPr marL="3886200" indent="-228600" defTabSz="1433513" eaLnBrk="0" fontAlgn="base" hangingPunct="0">
              <a:spcBef>
                <a:spcPct val="0"/>
              </a:spcBef>
              <a:spcAft>
                <a:spcPct val="0"/>
              </a:spcAft>
              <a:defRPr sz="2900">
                <a:solidFill>
                  <a:schemeClr val="tx1"/>
                </a:solidFill>
                <a:latin typeface="Arial" charset="0"/>
              </a:defRPr>
            </a:lvl9pPr>
          </a:lstStyle>
          <a:p>
            <a:pPr algn="ctr" eaLnBrk="1" hangingPunct="1">
              <a:spcBef>
                <a:spcPct val="50000"/>
              </a:spcBef>
            </a:pPr>
            <a:r>
              <a:rPr lang="en-US" altLang="x-none" dirty="0">
                <a:solidFill>
                  <a:schemeClr val="bg1"/>
                </a:solidFill>
              </a:rPr>
              <a:t>Dawid Gorski – Michael Fairbank</a:t>
            </a:r>
          </a:p>
        </p:txBody>
      </p:sp>
      <p:sp>
        <p:nvSpPr>
          <p:cNvPr id="2055" name="Rectangle 7"/>
          <p:cNvSpPr>
            <a:spLocks noChangeArrowheads="1"/>
          </p:cNvSpPr>
          <p:nvPr/>
        </p:nvSpPr>
        <p:spPr bwMode="auto">
          <a:xfrm>
            <a:off x="590528" y="6128074"/>
            <a:ext cx="3540125" cy="4260005"/>
          </a:xfrm>
          <a:prstGeom prst="rect">
            <a:avLst/>
          </a:prstGeom>
          <a:solidFill>
            <a:srgbClr val="FFC000"/>
          </a:solidFill>
          <a:ln w="9525">
            <a:solidFill>
              <a:schemeClr val="tx1"/>
            </a:solidFill>
            <a:miter lim="800000"/>
            <a:headEnd/>
            <a:tailEnd/>
          </a:ln>
        </p:spPr>
        <p:txBody>
          <a:bodyPr/>
          <a:lstStyle>
            <a:lvl1pPr eaLnBrk="0" hangingPunct="0">
              <a:defRPr sz="2900">
                <a:solidFill>
                  <a:schemeClr val="tx1"/>
                </a:solidFill>
                <a:latin typeface="Arial" charset="0"/>
              </a:defRPr>
            </a:lvl1pPr>
            <a:lvl2pPr marL="742950" indent="-285750" eaLnBrk="0" hangingPunct="0">
              <a:defRPr sz="2900">
                <a:solidFill>
                  <a:schemeClr val="tx1"/>
                </a:solidFill>
                <a:latin typeface="Arial" charset="0"/>
              </a:defRPr>
            </a:lvl2pPr>
            <a:lvl3pPr marL="1143000" indent="-228600" eaLnBrk="0" hangingPunct="0">
              <a:defRPr sz="2900">
                <a:solidFill>
                  <a:schemeClr val="tx1"/>
                </a:solidFill>
                <a:latin typeface="Arial" charset="0"/>
              </a:defRPr>
            </a:lvl3pPr>
            <a:lvl4pPr marL="1600200" indent="-228600" eaLnBrk="0" hangingPunct="0">
              <a:defRPr sz="2900">
                <a:solidFill>
                  <a:schemeClr val="tx1"/>
                </a:solidFill>
                <a:latin typeface="Arial" charset="0"/>
              </a:defRPr>
            </a:lvl4pPr>
            <a:lvl5pPr marL="2057400" indent="-228600" eaLnBrk="0" hangingPunct="0">
              <a:defRPr sz="2900">
                <a:solidFill>
                  <a:schemeClr val="tx1"/>
                </a:solidFill>
                <a:latin typeface="Arial" charset="0"/>
              </a:defRPr>
            </a:lvl5pPr>
            <a:lvl6pPr marL="2514600" indent="-228600" eaLnBrk="0" fontAlgn="base" hangingPunct="0">
              <a:spcBef>
                <a:spcPct val="0"/>
              </a:spcBef>
              <a:spcAft>
                <a:spcPct val="0"/>
              </a:spcAft>
              <a:defRPr sz="2900">
                <a:solidFill>
                  <a:schemeClr val="tx1"/>
                </a:solidFill>
                <a:latin typeface="Arial" charset="0"/>
              </a:defRPr>
            </a:lvl6pPr>
            <a:lvl7pPr marL="2971800" indent="-228600" eaLnBrk="0" fontAlgn="base" hangingPunct="0">
              <a:spcBef>
                <a:spcPct val="0"/>
              </a:spcBef>
              <a:spcAft>
                <a:spcPct val="0"/>
              </a:spcAft>
              <a:defRPr sz="2900">
                <a:solidFill>
                  <a:schemeClr val="tx1"/>
                </a:solidFill>
                <a:latin typeface="Arial" charset="0"/>
              </a:defRPr>
            </a:lvl7pPr>
            <a:lvl8pPr marL="3429000" indent="-228600" eaLnBrk="0" fontAlgn="base" hangingPunct="0">
              <a:spcBef>
                <a:spcPct val="0"/>
              </a:spcBef>
              <a:spcAft>
                <a:spcPct val="0"/>
              </a:spcAft>
              <a:defRPr sz="2900">
                <a:solidFill>
                  <a:schemeClr val="tx1"/>
                </a:solidFill>
                <a:latin typeface="Arial" charset="0"/>
              </a:defRPr>
            </a:lvl8pPr>
            <a:lvl9pPr marL="3886200" indent="-228600" eaLnBrk="0" fontAlgn="base" hangingPunct="0">
              <a:spcBef>
                <a:spcPct val="0"/>
              </a:spcBef>
              <a:spcAft>
                <a:spcPct val="0"/>
              </a:spcAft>
              <a:defRPr sz="2900">
                <a:solidFill>
                  <a:schemeClr val="tx1"/>
                </a:solidFill>
                <a:latin typeface="Arial" charset="0"/>
              </a:defRPr>
            </a:lvl9pPr>
          </a:lstStyle>
          <a:p>
            <a:pPr algn="just" eaLnBrk="1" hangingPunct="1"/>
            <a:r>
              <a:rPr lang="en-US" altLang="x-none" sz="2800" dirty="0">
                <a:solidFill>
                  <a:srgbClr val="FF0000"/>
                </a:solidFill>
              </a:rPr>
              <a:t>Overview</a:t>
            </a:r>
          </a:p>
          <a:p>
            <a:pPr algn="just" eaLnBrk="1" hangingPunct="1"/>
            <a:endParaRPr lang="en-US" altLang="x-none" sz="1400" dirty="0"/>
          </a:p>
          <a:p>
            <a:pPr algn="just" eaLnBrk="1" hangingPunct="1"/>
            <a:r>
              <a:rPr lang="en-US" sz="1400" dirty="0"/>
              <a:t>This online monopoly game allows you to play with up to 4 friends from anywhere in the world</a:t>
            </a:r>
            <a:r>
              <a:rPr lang="en-US" altLang="x-none" sz="1400" dirty="0"/>
              <a:t>. The game board is drawn using </a:t>
            </a:r>
            <a:r>
              <a:rPr lang="en-US" altLang="x-none" sz="1400" dirty="0">
                <a:solidFill>
                  <a:srgbClr val="FF0000"/>
                </a:solidFill>
              </a:rPr>
              <a:t>HTML</a:t>
            </a:r>
            <a:r>
              <a:rPr lang="en-US" altLang="x-none" sz="1400" dirty="0"/>
              <a:t> and </a:t>
            </a:r>
            <a:r>
              <a:rPr lang="en-US" altLang="x-none" sz="1400" dirty="0">
                <a:solidFill>
                  <a:srgbClr val="FF0000"/>
                </a:solidFill>
              </a:rPr>
              <a:t>CSS</a:t>
            </a:r>
            <a:r>
              <a:rPr lang="en-US" altLang="x-none" sz="1400" dirty="0"/>
              <a:t>. </a:t>
            </a:r>
            <a:r>
              <a:rPr lang="en-US" altLang="x-none" sz="1400" dirty="0">
                <a:solidFill>
                  <a:srgbClr val="00B0F0"/>
                </a:solidFill>
              </a:rPr>
              <a:t>Nodejs</a:t>
            </a:r>
            <a:r>
              <a:rPr lang="en-US" altLang="x-none" sz="1400" dirty="0"/>
              <a:t> was used to make this into a scalable application, so that multiple games can be played at the same time. </a:t>
            </a:r>
            <a:r>
              <a:rPr lang="en-US" altLang="x-none" sz="1400" dirty="0" err="1">
                <a:solidFill>
                  <a:srgbClr val="002060"/>
                </a:solidFill>
              </a:rPr>
              <a:t>Socketio</a:t>
            </a:r>
            <a:r>
              <a:rPr lang="en-US" altLang="x-none" sz="1400" dirty="0"/>
              <a:t> is used to transfer data between the client and the server, so for example when a user sends a message or when a player rolls the dice.</a:t>
            </a:r>
          </a:p>
          <a:p>
            <a:pPr algn="just" eaLnBrk="1" hangingPunct="1"/>
            <a:endParaRPr lang="en-US" altLang="x-none" sz="1400" dirty="0"/>
          </a:p>
          <a:p>
            <a:pPr algn="just" eaLnBrk="1" hangingPunct="1"/>
            <a:r>
              <a:rPr lang="en-US" altLang="x-none" sz="1400" dirty="0"/>
              <a:t>Most of the game features are implemented server side as I have a hate for players who cheat in online games so I have tried my hardest to stop people from doing just that!</a:t>
            </a:r>
          </a:p>
          <a:p>
            <a:pPr algn="just" eaLnBrk="1" hangingPunct="1"/>
            <a:endParaRPr lang="en-US" altLang="x-none" sz="1400" dirty="0"/>
          </a:p>
          <a:p>
            <a:pPr algn="just" eaLnBrk="1" hangingPunct="1"/>
            <a:endParaRPr lang="en-US" altLang="x-none" sz="1400" dirty="0"/>
          </a:p>
        </p:txBody>
      </p:sp>
      <p:sp>
        <p:nvSpPr>
          <p:cNvPr id="2056" name="Rectangle 8"/>
          <p:cNvSpPr>
            <a:spLocks noChangeArrowheads="1"/>
          </p:cNvSpPr>
          <p:nvPr/>
        </p:nvSpPr>
        <p:spPr bwMode="auto">
          <a:xfrm>
            <a:off x="5692747" y="6128073"/>
            <a:ext cx="3540125" cy="4260005"/>
          </a:xfrm>
          <a:prstGeom prst="rect">
            <a:avLst/>
          </a:prstGeom>
          <a:solidFill>
            <a:srgbClr val="FFC000"/>
          </a:solidFill>
          <a:ln w="9525">
            <a:solidFill>
              <a:schemeClr val="tx1"/>
            </a:solidFill>
            <a:miter lim="800000"/>
            <a:headEnd/>
            <a:tailEnd/>
          </a:ln>
        </p:spPr>
        <p:txBody>
          <a:bodyPr/>
          <a:lstStyle>
            <a:lvl1pPr eaLnBrk="0" hangingPunct="0">
              <a:defRPr sz="2900">
                <a:solidFill>
                  <a:schemeClr val="tx1"/>
                </a:solidFill>
                <a:latin typeface="Arial" charset="0"/>
              </a:defRPr>
            </a:lvl1pPr>
            <a:lvl2pPr marL="742950" indent="-285750" eaLnBrk="0" hangingPunct="0">
              <a:defRPr sz="2900">
                <a:solidFill>
                  <a:schemeClr val="tx1"/>
                </a:solidFill>
                <a:latin typeface="Arial" charset="0"/>
              </a:defRPr>
            </a:lvl2pPr>
            <a:lvl3pPr marL="1143000" indent="-228600" eaLnBrk="0" hangingPunct="0">
              <a:defRPr sz="2900">
                <a:solidFill>
                  <a:schemeClr val="tx1"/>
                </a:solidFill>
                <a:latin typeface="Arial" charset="0"/>
              </a:defRPr>
            </a:lvl3pPr>
            <a:lvl4pPr marL="1600200" indent="-228600" eaLnBrk="0" hangingPunct="0">
              <a:defRPr sz="2900">
                <a:solidFill>
                  <a:schemeClr val="tx1"/>
                </a:solidFill>
                <a:latin typeface="Arial" charset="0"/>
              </a:defRPr>
            </a:lvl4pPr>
            <a:lvl5pPr marL="2057400" indent="-228600" eaLnBrk="0" hangingPunct="0">
              <a:defRPr sz="2900">
                <a:solidFill>
                  <a:schemeClr val="tx1"/>
                </a:solidFill>
                <a:latin typeface="Arial" charset="0"/>
              </a:defRPr>
            </a:lvl5pPr>
            <a:lvl6pPr marL="2514600" indent="-228600" eaLnBrk="0" fontAlgn="base" hangingPunct="0">
              <a:spcBef>
                <a:spcPct val="0"/>
              </a:spcBef>
              <a:spcAft>
                <a:spcPct val="0"/>
              </a:spcAft>
              <a:defRPr sz="2900">
                <a:solidFill>
                  <a:schemeClr val="tx1"/>
                </a:solidFill>
                <a:latin typeface="Arial" charset="0"/>
              </a:defRPr>
            </a:lvl6pPr>
            <a:lvl7pPr marL="2971800" indent="-228600" eaLnBrk="0" fontAlgn="base" hangingPunct="0">
              <a:spcBef>
                <a:spcPct val="0"/>
              </a:spcBef>
              <a:spcAft>
                <a:spcPct val="0"/>
              </a:spcAft>
              <a:defRPr sz="2900">
                <a:solidFill>
                  <a:schemeClr val="tx1"/>
                </a:solidFill>
                <a:latin typeface="Arial" charset="0"/>
              </a:defRPr>
            </a:lvl7pPr>
            <a:lvl8pPr marL="3429000" indent="-228600" eaLnBrk="0" fontAlgn="base" hangingPunct="0">
              <a:spcBef>
                <a:spcPct val="0"/>
              </a:spcBef>
              <a:spcAft>
                <a:spcPct val="0"/>
              </a:spcAft>
              <a:defRPr sz="2900">
                <a:solidFill>
                  <a:schemeClr val="tx1"/>
                </a:solidFill>
                <a:latin typeface="Arial" charset="0"/>
              </a:defRPr>
            </a:lvl8pPr>
            <a:lvl9pPr marL="3886200" indent="-228600" eaLnBrk="0" fontAlgn="base" hangingPunct="0">
              <a:spcBef>
                <a:spcPct val="0"/>
              </a:spcBef>
              <a:spcAft>
                <a:spcPct val="0"/>
              </a:spcAft>
              <a:defRPr sz="2900">
                <a:solidFill>
                  <a:schemeClr val="tx1"/>
                </a:solidFill>
                <a:latin typeface="Arial" charset="0"/>
              </a:defRPr>
            </a:lvl9pPr>
          </a:lstStyle>
          <a:p>
            <a:pPr algn="just" eaLnBrk="1" hangingPunct="1"/>
            <a:r>
              <a:rPr lang="en-US" altLang="x-none" sz="2800" dirty="0">
                <a:solidFill>
                  <a:srgbClr val="0070C0"/>
                </a:solidFill>
              </a:rPr>
              <a:t>User Accounts</a:t>
            </a:r>
          </a:p>
          <a:p>
            <a:pPr algn="just" eaLnBrk="1" hangingPunct="1"/>
            <a:endParaRPr lang="en-US" altLang="x-none" sz="1400" dirty="0"/>
          </a:p>
          <a:p>
            <a:pPr algn="just" eaLnBrk="1" hangingPunct="1"/>
            <a:r>
              <a:rPr lang="en-US" altLang="x-none" sz="1400" dirty="0"/>
              <a:t>Before you jump into a game of Monopoly you need an account. To signup all you need is a unique username, email, and a password. This data is stored using </a:t>
            </a:r>
            <a:r>
              <a:rPr lang="en-US" altLang="x-none" sz="1400" dirty="0">
                <a:solidFill>
                  <a:schemeClr val="accent6">
                    <a:lumMod val="75000"/>
                  </a:schemeClr>
                </a:solidFill>
              </a:rPr>
              <a:t>MongoDB</a:t>
            </a:r>
            <a:r>
              <a:rPr lang="en-US" altLang="x-none" sz="1400" dirty="0"/>
              <a:t> and read using </a:t>
            </a:r>
            <a:r>
              <a:rPr lang="en-US" altLang="x-none" sz="1400" dirty="0">
                <a:solidFill>
                  <a:srgbClr val="7030A0"/>
                </a:solidFill>
              </a:rPr>
              <a:t>Mongoose</a:t>
            </a:r>
            <a:r>
              <a:rPr lang="en-US" altLang="x-none" sz="1400" dirty="0"/>
              <a:t>. </a:t>
            </a:r>
          </a:p>
          <a:p>
            <a:pPr algn="just" eaLnBrk="1" hangingPunct="1"/>
            <a:endParaRPr lang="en-US" altLang="x-none" sz="1400" dirty="0">
              <a:solidFill>
                <a:srgbClr val="00B050"/>
              </a:solidFill>
            </a:endParaRPr>
          </a:p>
          <a:p>
            <a:pPr algn="just" eaLnBrk="1" hangingPunct="1"/>
            <a:r>
              <a:rPr lang="en-US" altLang="x-none" sz="2800" dirty="0">
                <a:solidFill>
                  <a:srgbClr val="7030A0"/>
                </a:solidFill>
              </a:rPr>
              <a:t>Rooms</a:t>
            </a:r>
          </a:p>
          <a:p>
            <a:pPr algn="just" eaLnBrk="1" hangingPunct="1"/>
            <a:endParaRPr lang="en-US" altLang="x-none" sz="1400" dirty="0"/>
          </a:p>
          <a:p>
            <a:pPr algn="just" eaLnBrk="1" hangingPunct="1"/>
            <a:r>
              <a:rPr lang="en-US" altLang="x-none" sz="1400" dirty="0"/>
              <a:t>After you create a room all that’s left to do is to make a room or join one! There are two states of a room, a public one or a private one with a password. All of this is done on the server side so as soon as a new room is created it will popup!</a:t>
            </a:r>
          </a:p>
          <a:p>
            <a:pPr algn="just" eaLnBrk="1" hangingPunct="1"/>
            <a:endParaRPr lang="en-US" altLang="x-none" sz="1600" dirty="0">
              <a:solidFill>
                <a:srgbClr val="00B050"/>
              </a:solidFill>
            </a:endParaRPr>
          </a:p>
        </p:txBody>
      </p:sp>
      <p:sp>
        <p:nvSpPr>
          <p:cNvPr id="2057" name="Rectangle 9"/>
          <p:cNvSpPr>
            <a:spLocks noChangeArrowheads="1"/>
          </p:cNvSpPr>
          <p:nvPr/>
        </p:nvSpPr>
        <p:spPr bwMode="auto">
          <a:xfrm>
            <a:off x="10860765" y="6129697"/>
            <a:ext cx="3540125" cy="4260006"/>
          </a:xfrm>
          <a:prstGeom prst="rect">
            <a:avLst/>
          </a:prstGeom>
          <a:solidFill>
            <a:srgbClr val="FFC000"/>
          </a:solidFill>
          <a:ln w="9525">
            <a:solidFill>
              <a:schemeClr val="tx1"/>
            </a:solidFill>
            <a:miter lim="800000"/>
            <a:headEnd/>
            <a:tailEnd/>
          </a:ln>
        </p:spPr>
        <p:txBody>
          <a:bodyPr/>
          <a:lstStyle>
            <a:lvl1pPr eaLnBrk="0" hangingPunct="0">
              <a:defRPr sz="2900">
                <a:solidFill>
                  <a:schemeClr val="tx1"/>
                </a:solidFill>
                <a:latin typeface="Arial" charset="0"/>
              </a:defRPr>
            </a:lvl1pPr>
            <a:lvl2pPr marL="742950" indent="-285750" eaLnBrk="0" hangingPunct="0">
              <a:defRPr sz="2900">
                <a:solidFill>
                  <a:schemeClr val="tx1"/>
                </a:solidFill>
                <a:latin typeface="Arial" charset="0"/>
              </a:defRPr>
            </a:lvl2pPr>
            <a:lvl3pPr marL="1143000" indent="-228600" eaLnBrk="0" hangingPunct="0">
              <a:defRPr sz="2900">
                <a:solidFill>
                  <a:schemeClr val="tx1"/>
                </a:solidFill>
                <a:latin typeface="Arial" charset="0"/>
              </a:defRPr>
            </a:lvl3pPr>
            <a:lvl4pPr marL="1600200" indent="-228600" eaLnBrk="0" hangingPunct="0">
              <a:defRPr sz="2900">
                <a:solidFill>
                  <a:schemeClr val="tx1"/>
                </a:solidFill>
                <a:latin typeface="Arial" charset="0"/>
              </a:defRPr>
            </a:lvl4pPr>
            <a:lvl5pPr marL="2057400" indent="-228600" eaLnBrk="0" hangingPunct="0">
              <a:defRPr sz="2900">
                <a:solidFill>
                  <a:schemeClr val="tx1"/>
                </a:solidFill>
                <a:latin typeface="Arial" charset="0"/>
              </a:defRPr>
            </a:lvl5pPr>
            <a:lvl6pPr marL="2514600" indent="-228600" eaLnBrk="0" fontAlgn="base" hangingPunct="0">
              <a:spcBef>
                <a:spcPct val="0"/>
              </a:spcBef>
              <a:spcAft>
                <a:spcPct val="0"/>
              </a:spcAft>
              <a:defRPr sz="2900">
                <a:solidFill>
                  <a:schemeClr val="tx1"/>
                </a:solidFill>
                <a:latin typeface="Arial" charset="0"/>
              </a:defRPr>
            </a:lvl6pPr>
            <a:lvl7pPr marL="2971800" indent="-228600" eaLnBrk="0" fontAlgn="base" hangingPunct="0">
              <a:spcBef>
                <a:spcPct val="0"/>
              </a:spcBef>
              <a:spcAft>
                <a:spcPct val="0"/>
              </a:spcAft>
              <a:defRPr sz="2900">
                <a:solidFill>
                  <a:schemeClr val="tx1"/>
                </a:solidFill>
                <a:latin typeface="Arial" charset="0"/>
              </a:defRPr>
            </a:lvl7pPr>
            <a:lvl8pPr marL="3429000" indent="-228600" eaLnBrk="0" fontAlgn="base" hangingPunct="0">
              <a:spcBef>
                <a:spcPct val="0"/>
              </a:spcBef>
              <a:spcAft>
                <a:spcPct val="0"/>
              </a:spcAft>
              <a:defRPr sz="2900">
                <a:solidFill>
                  <a:schemeClr val="tx1"/>
                </a:solidFill>
                <a:latin typeface="Arial" charset="0"/>
              </a:defRPr>
            </a:lvl8pPr>
            <a:lvl9pPr marL="3886200" indent="-228600" eaLnBrk="0" fontAlgn="base" hangingPunct="0">
              <a:spcBef>
                <a:spcPct val="0"/>
              </a:spcBef>
              <a:spcAft>
                <a:spcPct val="0"/>
              </a:spcAft>
              <a:defRPr sz="2900">
                <a:solidFill>
                  <a:schemeClr val="tx1"/>
                </a:solidFill>
                <a:latin typeface="Arial" charset="0"/>
              </a:defRPr>
            </a:lvl9pPr>
          </a:lstStyle>
          <a:p>
            <a:pPr eaLnBrk="1" hangingPunct="1"/>
            <a:r>
              <a:rPr lang="en-GB" altLang="x-none" sz="2800" dirty="0">
                <a:solidFill>
                  <a:srgbClr val="660033"/>
                </a:solidFill>
              </a:rPr>
              <a:t>Server</a:t>
            </a:r>
          </a:p>
          <a:p>
            <a:pPr eaLnBrk="1" hangingPunct="1"/>
            <a:r>
              <a:rPr lang="en-GB" altLang="x-none" sz="1400" dirty="0"/>
              <a:t>Before a game is started a room must be created and when enough players join the game is started. The server is also responsible for handing out information about the game state to each client in each room. This is so that each of the games data is independent of each other. </a:t>
            </a:r>
          </a:p>
          <a:p>
            <a:pPr eaLnBrk="1" hangingPunct="1"/>
            <a:endParaRPr lang="en-GB" altLang="x-none" sz="1400" dirty="0"/>
          </a:p>
          <a:p>
            <a:pPr eaLnBrk="1" hangingPunct="1"/>
            <a:r>
              <a:rPr lang="en-GB" altLang="x-none" sz="2800" dirty="0">
                <a:solidFill>
                  <a:schemeClr val="accent1">
                    <a:lumMod val="50000"/>
                  </a:schemeClr>
                </a:solidFill>
              </a:rPr>
              <a:t>Client</a:t>
            </a:r>
          </a:p>
          <a:p>
            <a:pPr eaLnBrk="1" hangingPunct="1"/>
            <a:endParaRPr lang="en-GB" altLang="x-none" sz="1400" dirty="0"/>
          </a:p>
          <a:p>
            <a:pPr eaLnBrk="1" hangingPunct="1"/>
            <a:r>
              <a:rPr lang="en-GB" altLang="x-none" sz="1400" dirty="0"/>
              <a:t>Since most of the logic for the game is server side, the client is responsible for serving up the data in a nice presentable way. Here the game board is generated as shown below.</a:t>
            </a:r>
          </a:p>
          <a:p>
            <a:pPr eaLnBrk="1" hangingPunct="1"/>
            <a:endParaRPr lang="x-none" altLang="x-none" sz="2800" dirty="0"/>
          </a:p>
        </p:txBody>
      </p:sp>
      <p:sp>
        <p:nvSpPr>
          <p:cNvPr id="2059" name="TextBox 11"/>
          <p:cNvSpPr txBox="1">
            <a:spLocks noChangeArrowheads="1"/>
          </p:cNvSpPr>
          <p:nvPr/>
        </p:nvSpPr>
        <p:spPr bwMode="auto">
          <a:xfrm>
            <a:off x="4464918" y="409574"/>
            <a:ext cx="5286375"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900">
                <a:solidFill>
                  <a:schemeClr val="tx1"/>
                </a:solidFill>
                <a:latin typeface="Arial" charset="0"/>
              </a:defRPr>
            </a:lvl1pPr>
            <a:lvl2pPr marL="742950" indent="-285750" eaLnBrk="0" hangingPunct="0">
              <a:defRPr sz="2900">
                <a:solidFill>
                  <a:schemeClr val="tx1"/>
                </a:solidFill>
                <a:latin typeface="Arial" charset="0"/>
              </a:defRPr>
            </a:lvl2pPr>
            <a:lvl3pPr marL="1143000" indent="-228600" eaLnBrk="0" hangingPunct="0">
              <a:defRPr sz="2900">
                <a:solidFill>
                  <a:schemeClr val="tx1"/>
                </a:solidFill>
                <a:latin typeface="Arial" charset="0"/>
              </a:defRPr>
            </a:lvl3pPr>
            <a:lvl4pPr marL="1600200" indent="-228600" eaLnBrk="0" hangingPunct="0">
              <a:defRPr sz="2900">
                <a:solidFill>
                  <a:schemeClr val="tx1"/>
                </a:solidFill>
                <a:latin typeface="Arial" charset="0"/>
              </a:defRPr>
            </a:lvl4pPr>
            <a:lvl5pPr marL="2057400" indent="-228600" eaLnBrk="0" hangingPunct="0">
              <a:defRPr sz="2900">
                <a:solidFill>
                  <a:schemeClr val="tx1"/>
                </a:solidFill>
                <a:latin typeface="Arial" charset="0"/>
              </a:defRPr>
            </a:lvl5pPr>
            <a:lvl6pPr marL="2514600" indent="-228600" eaLnBrk="0" fontAlgn="base" hangingPunct="0">
              <a:spcBef>
                <a:spcPct val="0"/>
              </a:spcBef>
              <a:spcAft>
                <a:spcPct val="0"/>
              </a:spcAft>
              <a:defRPr sz="2900">
                <a:solidFill>
                  <a:schemeClr val="tx1"/>
                </a:solidFill>
                <a:latin typeface="Arial" charset="0"/>
              </a:defRPr>
            </a:lvl6pPr>
            <a:lvl7pPr marL="2971800" indent="-228600" eaLnBrk="0" fontAlgn="base" hangingPunct="0">
              <a:spcBef>
                <a:spcPct val="0"/>
              </a:spcBef>
              <a:spcAft>
                <a:spcPct val="0"/>
              </a:spcAft>
              <a:defRPr sz="2900">
                <a:solidFill>
                  <a:schemeClr val="tx1"/>
                </a:solidFill>
                <a:latin typeface="Arial" charset="0"/>
              </a:defRPr>
            </a:lvl7pPr>
            <a:lvl8pPr marL="3429000" indent="-228600" eaLnBrk="0" fontAlgn="base" hangingPunct="0">
              <a:spcBef>
                <a:spcPct val="0"/>
              </a:spcBef>
              <a:spcAft>
                <a:spcPct val="0"/>
              </a:spcAft>
              <a:defRPr sz="2900">
                <a:solidFill>
                  <a:schemeClr val="tx1"/>
                </a:solidFill>
                <a:latin typeface="Arial" charset="0"/>
              </a:defRPr>
            </a:lvl8pPr>
            <a:lvl9pPr marL="3886200" indent="-228600" eaLnBrk="0" fontAlgn="base" hangingPunct="0">
              <a:spcBef>
                <a:spcPct val="0"/>
              </a:spcBef>
              <a:spcAft>
                <a:spcPct val="0"/>
              </a:spcAft>
              <a:defRPr sz="2900">
                <a:solidFill>
                  <a:schemeClr val="tx1"/>
                </a:solidFill>
                <a:latin typeface="Arial" charset="0"/>
              </a:defRPr>
            </a:lvl9pPr>
          </a:lstStyle>
          <a:p>
            <a:pPr algn="ctr" eaLnBrk="1" hangingPunct="1"/>
            <a:r>
              <a:rPr lang="en-US" altLang="x-none" dirty="0"/>
              <a:t>Online Board Game</a:t>
            </a:r>
          </a:p>
        </p:txBody>
      </p:sp>
      <p:pic>
        <p:nvPicPr>
          <p:cNvPr id="1030" name="Picture 6" descr="Image result for socketio trasparent logo">
            <a:extLst>
              <a:ext uri="{FF2B5EF4-FFF2-40B4-BE49-F238E27FC236}">
                <a16:creationId xmlns:a16="http://schemas.microsoft.com/office/drawing/2014/main" id="{2A80A7B2-304E-45CB-BCAD-8FEB44137C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6654" y="7506940"/>
            <a:ext cx="1090092" cy="109009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nodejs trasparent logo">
            <a:extLst>
              <a:ext uri="{FF2B5EF4-FFF2-40B4-BE49-F238E27FC236}">
                <a16:creationId xmlns:a16="http://schemas.microsoft.com/office/drawing/2014/main" id="{76A9208C-9D4E-4025-B018-74EF63087A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81594" y="6597196"/>
            <a:ext cx="1315328" cy="80678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mongoDB trasparent logo">
            <a:extLst>
              <a:ext uri="{FF2B5EF4-FFF2-40B4-BE49-F238E27FC236}">
                <a16:creationId xmlns:a16="http://schemas.microsoft.com/office/drawing/2014/main" id="{156ACDBD-D6DB-420B-94AA-0F5138C5BEB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0929" y="1539128"/>
            <a:ext cx="2232670" cy="606332"/>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C4DD25C0-0731-4CB7-9829-A874BDCBE275}"/>
              </a:ext>
            </a:extLst>
          </p:cNvPr>
          <p:cNvGrpSpPr/>
          <p:nvPr/>
        </p:nvGrpSpPr>
        <p:grpSpPr>
          <a:xfrm>
            <a:off x="590528" y="2239554"/>
            <a:ext cx="13810362" cy="3633862"/>
            <a:chOff x="648494" y="6825406"/>
            <a:chExt cx="13810362" cy="3633862"/>
          </a:xfrm>
        </p:grpSpPr>
        <p:sp>
          <p:nvSpPr>
            <p:cNvPr id="2058" name="Rectangle 10"/>
            <p:cNvSpPr>
              <a:spLocks noChangeArrowheads="1"/>
            </p:cNvSpPr>
            <p:nvPr/>
          </p:nvSpPr>
          <p:spPr bwMode="auto">
            <a:xfrm>
              <a:off x="648494" y="6825406"/>
              <a:ext cx="13810362" cy="3633862"/>
            </a:xfrm>
            <a:prstGeom prst="rect">
              <a:avLst/>
            </a:prstGeom>
            <a:solidFill>
              <a:srgbClr val="FFC000"/>
            </a:solidFill>
            <a:ln w="9525">
              <a:solidFill>
                <a:schemeClr val="tx1"/>
              </a:solidFill>
              <a:miter lim="800000"/>
              <a:headEnd/>
              <a:tailEnd/>
            </a:ln>
          </p:spPr>
          <p:txBody>
            <a:bodyPr/>
            <a:lstStyle>
              <a:lvl1pPr eaLnBrk="0" hangingPunct="0">
                <a:defRPr sz="2900">
                  <a:solidFill>
                    <a:schemeClr val="tx1"/>
                  </a:solidFill>
                  <a:latin typeface="Arial" charset="0"/>
                </a:defRPr>
              </a:lvl1pPr>
              <a:lvl2pPr marL="742950" indent="-285750" eaLnBrk="0" hangingPunct="0">
                <a:defRPr sz="2900">
                  <a:solidFill>
                    <a:schemeClr val="tx1"/>
                  </a:solidFill>
                  <a:latin typeface="Arial" charset="0"/>
                </a:defRPr>
              </a:lvl2pPr>
              <a:lvl3pPr marL="1143000" indent="-228600" eaLnBrk="0" hangingPunct="0">
                <a:defRPr sz="2900">
                  <a:solidFill>
                    <a:schemeClr val="tx1"/>
                  </a:solidFill>
                  <a:latin typeface="Arial" charset="0"/>
                </a:defRPr>
              </a:lvl3pPr>
              <a:lvl4pPr marL="1600200" indent="-228600" eaLnBrk="0" hangingPunct="0">
                <a:defRPr sz="2900">
                  <a:solidFill>
                    <a:schemeClr val="tx1"/>
                  </a:solidFill>
                  <a:latin typeface="Arial" charset="0"/>
                </a:defRPr>
              </a:lvl4pPr>
              <a:lvl5pPr marL="2057400" indent="-228600" eaLnBrk="0" hangingPunct="0">
                <a:defRPr sz="2900">
                  <a:solidFill>
                    <a:schemeClr val="tx1"/>
                  </a:solidFill>
                  <a:latin typeface="Arial" charset="0"/>
                </a:defRPr>
              </a:lvl5pPr>
              <a:lvl6pPr marL="2514600" indent="-228600" eaLnBrk="0" fontAlgn="base" hangingPunct="0">
                <a:spcBef>
                  <a:spcPct val="0"/>
                </a:spcBef>
                <a:spcAft>
                  <a:spcPct val="0"/>
                </a:spcAft>
                <a:defRPr sz="2900">
                  <a:solidFill>
                    <a:schemeClr val="tx1"/>
                  </a:solidFill>
                  <a:latin typeface="Arial" charset="0"/>
                </a:defRPr>
              </a:lvl6pPr>
              <a:lvl7pPr marL="2971800" indent="-228600" eaLnBrk="0" fontAlgn="base" hangingPunct="0">
                <a:spcBef>
                  <a:spcPct val="0"/>
                </a:spcBef>
                <a:spcAft>
                  <a:spcPct val="0"/>
                </a:spcAft>
                <a:defRPr sz="2900">
                  <a:solidFill>
                    <a:schemeClr val="tx1"/>
                  </a:solidFill>
                  <a:latin typeface="Arial" charset="0"/>
                </a:defRPr>
              </a:lvl7pPr>
              <a:lvl8pPr marL="3429000" indent="-228600" eaLnBrk="0" fontAlgn="base" hangingPunct="0">
                <a:spcBef>
                  <a:spcPct val="0"/>
                </a:spcBef>
                <a:spcAft>
                  <a:spcPct val="0"/>
                </a:spcAft>
                <a:defRPr sz="2900">
                  <a:solidFill>
                    <a:schemeClr val="tx1"/>
                  </a:solidFill>
                  <a:latin typeface="Arial" charset="0"/>
                </a:defRPr>
              </a:lvl8pPr>
              <a:lvl9pPr marL="3886200" indent="-228600" eaLnBrk="0" fontAlgn="base" hangingPunct="0">
                <a:spcBef>
                  <a:spcPct val="0"/>
                </a:spcBef>
                <a:spcAft>
                  <a:spcPct val="0"/>
                </a:spcAft>
                <a:defRPr sz="2900">
                  <a:solidFill>
                    <a:schemeClr val="tx1"/>
                  </a:solidFill>
                  <a:latin typeface="Arial" charset="0"/>
                </a:defRPr>
              </a:lvl9pPr>
            </a:lstStyle>
            <a:p>
              <a:pPr eaLnBrk="1" hangingPunct="1"/>
              <a:endParaRPr lang="x-none" altLang="x-none" sz="1400" dirty="0"/>
            </a:p>
          </p:txBody>
        </p:sp>
        <p:pic>
          <p:nvPicPr>
            <p:cNvPr id="3" name="Picture 2">
              <a:extLst>
                <a:ext uri="{FF2B5EF4-FFF2-40B4-BE49-F238E27FC236}">
                  <a16:creationId xmlns:a16="http://schemas.microsoft.com/office/drawing/2014/main" id="{E93BFBA0-A99E-424C-BAA0-96FB0C90F83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51308" y="7667301"/>
              <a:ext cx="3456195" cy="2688289"/>
            </a:xfrm>
            <a:prstGeom prst="rect">
              <a:avLst/>
            </a:prstGeom>
          </p:spPr>
        </p:pic>
        <p:sp>
          <p:nvSpPr>
            <p:cNvPr id="2" name="TextBox 1">
              <a:extLst>
                <a:ext uri="{FF2B5EF4-FFF2-40B4-BE49-F238E27FC236}">
                  <a16:creationId xmlns:a16="http://schemas.microsoft.com/office/drawing/2014/main" id="{2549A79B-F750-41E4-9873-4BF8071A315E}"/>
                </a:ext>
              </a:extLst>
            </p:cNvPr>
            <p:cNvSpPr txBox="1"/>
            <p:nvPr/>
          </p:nvSpPr>
          <p:spPr>
            <a:xfrm>
              <a:off x="2108890" y="7061259"/>
              <a:ext cx="3456195" cy="538609"/>
            </a:xfrm>
            <a:prstGeom prst="rect">
              <a:avLst/>
            </a:prstGeom>
            <a:noFill/>
          </p:spPr>
          <p:txBody>
            <a:bodyPr wrap="square" rtlCol="0">
              <a:spAutoFit/>
            </a:bodyPr>
            <a:lstStyle/>
            <a:p>
              <a:r>
                <a:rPr lang="en-GB" dirty="0">
                  <a:solidFill>
                    <a:srgbClr val="002060"/>
                  </a:solidFill>
                </a:rPr>
                <a:t>Sign Up</a:t>
              </a:r>
            </a:p>
          </p:txBody>
        </p:sp>
        <p:sp>
          <p:nvSpPr>
            <p:cNvPr id="4" name="TextBox 3">
              <a:extLst>
                <a:ext uri="{FF2B5EF4-FFF2-40B4-BE49-F238E27FC236}">
                  <a16:creationId xmlns:a16="http://schemas.microsoft.com/office/drawing/2014/main" id="{753691F8-4A13-4D53-BA5A-8617160150A4}"/>
                </a:ext>
              </a:extLst>
            </p:cNvPr>
            <p:cNvSpPr txBox="1"/>
            <p:nvPr/>
          </p:nvSpPr>
          <p:spPr>
            <a:xfrm>
              <a:off x="6265118" y="7061259"/>
              <a:ext cx="3025720" cy="538609"/>
            </a:xfrm>
            <a:prstGeom prst="rect">
              <a:avLst/>
            </a:prstGeom>
            <a:noFill/>
          </p:spPr>
          <p:txBody>
            <a:bodyPr wrap="square" rtlCol="0">
              <a:spAutoFit/>
            </a:bodyPr>
            <a:lstStyle/>
            <a:p>
              <a:r>
                <a:rPr lang="en-GB" dirty="0">
                  <a:solidFill>
                    <a:srgbClr val="002060"/>
                  </a:solidFill>
                </a:rPr>
                <a:t>Pick a Room</a:t>
              </a:r>
            </a:p>
          </p:txBody>
        </p:sp>
        <p:sp>
          <p:nvSpPr>
            <p:cNvPr id="5" name="TextBox 4">
              <a:extLst>
                <a:ext uri="{FF2B5EF4-FFF2-40B4-BE49-F238E27FC236}">
                  <a16:creationId xmlns:a16="http://schemas.microsoft.com/office/drawing/2014/main" id="{2B2E0B61-6A05-4629-882F-E8E49086A47D}"/>
                </a:ext>
              </a:extLst>
            </p:cNvPr>
            <p:cNvSpPr txBox="1"/>
            <p:nvPr/>
          </p:nvSpPr>
          <p:spPr>
            <a:xfrm>
              <a:off x="11089654" y="7061259"/>
              <a:ext cx="2748037" cy="538609"/>
            </a:xfrm>
            <a:prstGeom prst="rect">
              <a:avLst/>
            </a:prstGeom>
            <a:noFill/>
          </p:spPr>
          <p:txBody>
            <a:bodyPr wrap="square" rtlCol="0">
              <a:spAutoFit/>
            </a:bodyPr>
            <a:lstStyle/>
            <a:p>
              <a:r>
                <a:rPr lang="en-GB" dirty="0">
                  <a:solidFill>
                    <a:srgbClr val="002060"/>
                  </a:solidFill>
                </a:rPr>
                <a:t>Play!</a:t>
              </a:r>
            </a:p>
          </p:txBody>
        </p:sp>
        <p:pic>
          <p:nvPicPr>
            <p:cNvPr id="7" name="Picture 6" descr="A close up of text on a white background&#10;&#10;Description automatically generated">
              <a:extLst>
                <a:ext uri="{FF2B5EF4-FFF2-40B4-BE49-F238E27FC236}">
                  <a16:creationId xmlns:a16="http://schemas.microsoft.com/office/drawing/2014/main" id="{9DCCD4F1-53D9-476E-946B-61301B36AA3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48402" y="7671295"/>
              <a:ext cx="3025719" cy="2607218"/>
            </a:xfrm>
            <a:prstGeom prst="rect">
              <a:avLst/>
            </a:prstGeom>
          </p:spPr>
        </p:pic>
        <p:pic>
          <p:nvPicPr>
            <p:cNvPr id="9" name="Picture 8">
              <a:extLst>
                <a:ext uri="{FF2B5EF4-FFF2-40B4-BE49-F238E27FC236}">
                  <a16:creationId xmlns:a16="http://schemas.microsoft.com/office/drawing/2014/main" id="{8CFD90F1-6A5A-4A8F-A7C2-B94F5C59765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68410" y="7750159"/>
              <a:ext cx="4302807" cy="2528354"/>
            </a:xfrm>
            <a:prstGeom prst="rect">
              <a:avLst/>
            </a:prstGeom>
          </p:spPr>
        </p:pic>
      </p:grpSp>
      <p:pic>
        <p:nvPicPr>
          <p:cNvPr id="1028" name="Picture 4" descr="Image result for monopoly man transparent">
            <a:extLst>
              <a:ext uri="{FF2B5EF4-FFF2-40B4-BE49-F238E27FC236}">
                <a16:creationId xmlns:a16="http://schemas.microsoft.com/office/drawing/2014/main" id="{66755FDE-315F-4D2C-AB67-9CAF4441C8D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525865" y="1540883"/>
            <a:ext cx="1688976" cy="16889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2859088" rtl="0" eaLnBrk="1" fontAlgn="base" latinLnBrk="0" hangingPunct="1">
          <a:lnSpc>
            <a:spcPct val="100000"/>
          </a:lnSpc>
          <a:spcBef>
            <a:spcPct val="0"/>
          </a:spcBef>
          <a:spcAft>
            <a:spcPct val="0"/>
          </a:spcAft>
          <a:buClrTx/>
          <a:buSzTx/>
          <a:buFontTx/>
          <a:buNone/>
          <a:tabLst/>
          <a:defRPr kumimoji="0" lang="en-GB" sz="5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2859088" rtl="0" eaLnBrk="1" fontAlgn="base" latinLnBrk="0" hangingPunct="1">
          <a:lnSpc>
            <a:spcPct val="100000"/>
          </a:lnSpc>
          <a:spcBef>
            <a:spcPct val="0"/>
          </a:spcBef>
          <a:spcAft>
            <a:spcPct val="0"/>
          </a:spcAft>
          <a:buClrTx/>
          <a:buSzTx/>
          <a:buFontTx/>
          <a:buNone/>
          <a:tabLst/>
          <a:defRPr kumimoji="0" lang="en-GB" sz="56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7D40E6585C8784EB4F7A91A219ECB38" ma:contentTypeVersion="0" ma:contentTypeDescription="Create a new document." ma:contentTypeScope="" ma:versionID="225f1df7c0d1d866e72199d38b91779e">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54D0D3C5-34E4-4C50-AEF0-1975AC22AD53}">
  <ds:schemaRefs>
    <ds:schemaRef ds:uri="http://schemas.microsoft.com/sharepoint/v3/contenttype/forms"/>
  </ds:schemaRefs>
</ds:datastoreItem>
</file>

<file path=customXml/itemProps2.xml><?xml version="1.0" encoding="utf-8"?>
<ds:datastoreItem xmlns:ds="http://schemas.openxmlformats.org/officeDocument/2006/customXml" ds:itemID="{069E428E-B4E8-4A06-9EB6-04820EC0F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CE301 Poster Template</Template>
  <TotalTime>480</TotalTime>
  <Words>330</Words>
  <Application>Microsoft Office PowerPoint</Application>
  <PresentationFormat>Custom</PresentationFormat>
  <Paragraphs>23</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Vickers, Anthony J</dc:creator>
  <cp:lastModifiedBy>Dawid Gorski</cp:lastModifiedBy>
  <cp:revision>13</cp:revision>
  <dcterms:created xsi:type="dcterms:W3CDTF">2017-01-16T10:10:48Z</dcterms:created>
  <dcterms:modified xsi:type="dcterms:W3CDTF">2020-03-11T01:48:26Z</dcterms:modified>
</cp:coreProperties>
</file>

<file path=docProps/thumbnail.jpeg>
</file>